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816" y="9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2019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dirty="0" smtClean="0"/>
              <a:t>Hidrostática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085" y="5581335"/>
            <a:ext cx="28869790" cy="3180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099312" y="8553691"/>
            <a:ext cx="7464056" cy="36950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000" b="1" dirty="0" smtClean="0">
                <a:solidFill>
                  <a:schemeClr val="dk1"/>
                </a:solidFill>
              </a:rPr>
              <a:t>básica </a:t>
            </a:r>
          </a:p>
          <a:p>
            <a:r>
              <a:rPr lang="pt-BR" sz="4000" dirty="0" smtClean="0"/>
              <a:t>Uma das formas de prevenir  o problema de compactação do solo é substituir os pneus dos tratores por  pneus mais...?</a:t>
            </a:r>
            <a:endParaRPr lang="pt-BR" sz="4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87895" y="6812998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785755" y="6633162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382773" y="24129469"/>
            <a:ext cx="12822866" cy="20904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4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Pressão, pressão atmosférica, pressão hidrostática, empuxo, densidade e  condições de flutuação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376543" y="10351509"/>
            <a:ext cx="11664690" cy="134016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Princípios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pt-BR" sz="4000" dirty="0"/>
              <a:t> </a:t>
            </a:r>
          </a:p>
          <a:p>
            <a:pPr algn="just"/>
            <a:r>
              <a:rPr lang="pt-BR" sz="4000" dirty="0" smtClean="0">
                <a:latin typeface="Arial" pitchFamily="34" charset="0"/>
                <a:cs typeface="Arial" pitchFamily="34" charset="0"/>
              </a:rPr>
              <a:t>O termo pressão é utilizado em diversas áreas da ciência como uma grandeza escalar que mensura a ação de uma ou mais forças sobre um determinado espaço, podendo este ser líquido, gasoso ou mesmo sólido. </a:t>
            </a:r>
          </a:p>
          <a:p>
            <a:endParaRPr lang="pt-BR" sz="3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340796" y="8594897"/>
            <a:ext cx="11482608" cy="13146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0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– A mecânica e o funcionamento do universo.</a:t>
            </a:r>
            <a:endParaRPr lang="pt-BR" sz="4000" dirty="0"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889498" y="29790189"/>
            <a:ext cx="13356773" cy="717082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 </a:t>
            </a: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Opções:</a:t>
            </a:r>
          </a:p>
          <a:p>
            <a:r>
              <a:rPr lang="pt-BR" sz="4000" b="1" dirty="0" smtClean="0"/>
              <a:t>A) LARGOS, REDUZINDO A PRESSÃO SOBRE O SOLO. 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b) estreitos, reduzindo a pressão sobre o solo. </a:t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c) largos, aumentando a pressão sobre o solo. </a:t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d) estreitos, aumentando a pressão sobre o solo. </a:t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e) altos, reduzindo a pressão sobre o solo. 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779916" y="23630020"/>
            <a:ext cx="12415470" cy="59195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 lang="pt-BR" sz="4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350717" y="19186255"/>
            <a:ext cx="11844670" cy="401062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4400" b="1" i="0" u="none" strike="noStrike" cap="none" dirty="0">
                <a:solidFill>
                  <a:schemeClr val="dk1"/>
                </a:solidFill>
                <a:sym typeface="Arial"/>
              </a:rPr>
              <a:t>Interpretações: </a:t>
            </a:r>
            <a:r>
              <a:rPr lang="pt-BR" sz="4000" dirty="0" smtClean="0"/>
              <a:t>A pressão pode ser descrita como a razão entre a intensidade da força normal aplicada e a área de contato com o solo.</a:t>
            </a:r>
          </a:p>
          <a:p>
            <a:r>
              <a:rPr lang="pt-BR" sz="4000" dirty="0" smtClean="0"/>
              <a:t>Pressão=Força normal/Área</a:t>
            </a:r>
          </a:p>
          <a:p>
            <a:r>
              <a:rPr lang="pt-BR" sz="4000" dirty="0" smtClean="0"/>
              <a:t>Logo, para reduzir a pressão, devemos ou dimunir a Força normal ou aumentar a Área.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000" dirty="0">
              <a:solidFill>
                <a:schemeClr val="dk1"/>
              </a:solidFill>
            </a:endParaRP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328912" y="12588949"/>
            <a:ext cx="10887740" cy="635827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40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A pressão deve ser reduzida para prevenir o problema da compactação do solo. A pressão (P) é calculada pela razão entre a força normal aplicada (F) e a área de aplicação (A), </a:t>
            </a:r>
            <a:r>
              <a:rPr lang="pt-BR" sz="4000" i="1" dirty="0" smtClean="0"/>
              <a:t>P = FA</a:t>
            </a:r>
            <a:r>
              <a:rPr lang="pt-BR" sz="4000" dirty="0" smtClean="0"/>
              <a:t>. Sendo a alteração no tamanho dos pneus, estes devem ser mais largos para que aumente a área de aplicação da força e reduza a pressão. A altura do pneu não está relacionada à pressão exercida.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191386" y="37192688"/>
            <a:ext cx="32004000" cy="574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40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40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40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2012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Questão: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59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r>
              <a:rPr lang="pt-BR" sz="4000" dirty="0" smtClean="0"/>
              <a:t>Um dos problemas ambientais vivenciados pela agricultura hoje em dia é a compactação do solo, devida ao intenso tráfego de máquinas cada vez mais pesadas, reduzindo a produtividade das culturas. </a:t>
            </a:r>
            <a:br>
              <a:rPr lang="pt-BR" sz="4000" dirty="0" smtClean="0"/>
            </a:br>
            <a:r>
              <a:rPr lang="pt-BR" sz="4000" dirty="0" smtClean="0"/>
              <a:t>Uma das formas de prevenir o problema de compactação do solo é substituir os pneus dos tratores por pneus mais </a:t>
            </a:r>
            <a:br>
              <a:rPr lang="pt-BR" sz="4000" dirty="0" smtClean="0"/>
            </a:br>
            <a:endParaRPr lang="pt-BR" sz="400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1903070" y="8548577"/>
            <a:ext cx="10292316" cy="37851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Asserções de valor (Conclusão): </a:t>
            </a:r>
            <a:r>
              <a:rPr lang="pt-BR" sz="4000" dirty="0" smtClean="0">
                <a:solidFill>
                  <a:schemeClr val="dk1"/>
                </a:solidFill>
                <a:sym typeface="Arial"/>
              </a:rPr>
              <a:t>A atividade realizada trouxe  benefícios, pois ajuda na  aprendizagem da Física. </a:t>
            </a:r>
            <a:r>
              <a:rPr lang="pt-BR" sz="4000" dirty="0" smtClean="0">
                <a:solidFill>
                  <a:schemeClr val="dk1"/>
                </a:solidFill>
              </a:rPr>
              <a:t>Ficou mais fácil de entender todo o processo com o </a:t>
            </a:r>
            <a:r>
              <a:rPr lang="pt-BR" sz="4000" dirty="0">
                <a:solidFill>
                  <a:schemeClr val="dk1"/>
                </a:solidFill>
              </a:rPr>
              <a:t>D</a:t>
            </a:r>
            <a:r>
              <a:rPr lang="pt-BR" sz="4000" dirty="0" smtClean="0">
                <a:solidFill>
                  <a:schemeClr val="dk1"/>
                </a:solidFill>
              </a:rPr>
              <a:t>iagrama de Gowin, </a:t>
            </a:r>
            <a:r>
              <a:rPr lang="pt-BR" sz="4000" dirty="0">
                <a:solidFill>
                  <a:schemeClr val="dk1"/>
                </a:solidFill>
              </a:rPr>
              <a:t>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7844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Aluna: Rafaela Santana de Almeida.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Série: 3º ano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N01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Noturno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Xavier </a:t>
            </a:r>
            <a:endParaRPr lang="pt-BR" sz="4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Quitíba</a:t>
            </a: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2692715235"/>
              </p:ext>
            </p:extLst>
          </p:nvPr>
        </p:nvGraphicFramePr>
        <p:xfrm>
          <a:off x="552895" y="30608337"/>
          <a:ext cx="14248144" cy="6202817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4248144"/>
              </a:tblGrid>
              <a:tr h="3429127">
                <a:tc>
                  <a:txBody>
                    <a:bodyPr/>
                    <a:lstStyle/>
                    <a:p>
                      <a:r>
                        <a:rPr lang="pt-BR" sz="54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COMPETÊNCIA DE ÁREA 5 – Entender métodos e procedimentos próprios das ciências naturais e aplicá-los em diferentes contextos.</a:t>
                      </a:r>
                      <a:endParaRPr lang="pt-BR" sz="5400" b="1" i="0" u="none" strike="noStrike" cap="none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2346031">
                <a:tc>
                  <a:txBody>
                    <a:bodyPr/>
                    <a:lstStyle/>
                    <a:p>
                      <a:r>
                        <a:rPr lang="pt-BR" sz="4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H19 – Avaliar</a:t>
                      </a:r>
                      <a:r>
                        <a:rPr lang="pt-BR" sz="4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 métodos,  processos ou procedimentos das ciências naturais que contribuam  para diagnosticar ou solucionar problemas de ordem social, econômica ou ambiental.</a:t>
                      </a:r>
                      <a:endParaRPr lang="pt-BR" sz="44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482024" y="296173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4037" y="26528000"/>
            <a:ext cx="13503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Eixo </a:t>
            </a:r>
            <a:r>
              <a:rPr lang="pt-BR" sz="4000" dirty="0">
                <a:solidFill>
                  <a:srgbClr val="FF0000"/>
                </a:solidFill>
              </a:rPr>
              <a:t>– </a:t>
            </a:r>
            <a:r>
              <a:rPr lang="pt-BR" sz="4000" dirty="0" smtClean="0">
                <a:solidFill>
                  <a:srgbClr val="FF0000"/>
                </a:solidFill>
              </a:rPr>
              <a:t>Reconhecer os conceitos  e fenômenos básicos da hidrostática.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3" name="Imagem 42" descr="O princÃ­pio fundamental da HidrostÃ¡tica estabelece que, quanto maior for a profundidade de um fluido, mais pressÃ£o ele exercerÃ¡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68674" y="24207537"/>
            <a:ext cx="11694694" cy="51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158" y="14264311"/>
            <a:ext cx="9962147" cy="4553078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5239" y="19779916"/>
            <a:ext cx="8153255" cy="3174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365</Words>
  <Application>Microsoft Office PowerPoint</Application>
  <PresentationFormat>Personalizar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Cambria</vt:lpstr>
      <vt:lpstr>Wingdings</vt:lpstr>
      <vt:lpstr>Arial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49</cp:revision>
  <dcterms:modified xsi:type="dcterms:W3CDTF">2019-08-05T11:10:01Z</dcterms:modified>
</cp:coreProperties>
</file>