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4" d="100"/>
          <a:sy n="24" d="100"/>
        </p:scale>
        <p:origin x="60" y="-3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13" Type="http://schemas.openxmlformats.org/officeDocument/2006/relationships/font" Target="fonts/font10.fntdata" /><Relationship Id="rId3" Type="http://schemas.openxmlformats.org/officeDocument/2006/relationships/notesMaster" Target="notesMasters/notesMaster1.xml" /><Relationship Id="rId7" Type="http://schemas.openxmlformats.org/officeDocument/2006/relationships/font" Target="fonts/font4.fntdata" /><Relationship Id="rId12" Type="http://schemas.openxmlformats.org/officeDocument/2006/relationships/font" Target="fonts/font9.fntdata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font" Target="fonts/font8.fntdata" /><Relationship Id="rId5" Type="http://schemas.openxmlformats.org/officeDocument/2006/relationships/font" Target="fonts/font2.fntdata" /><Relationship Id="rId15" Type="http://schemas.openxmlformats.org/officeDocument/2006/relationships/viewProps" Target="viewProps.xml" /><Relationship Id="rId10" Type="http://schemas.openxmlformats.org/officeDocument/2006/relationships/font" Target="fonts/font7.fntdata" /><Relationship Id="rId4" Type="http://schemas.openxmlformats.org/officeDocument/2006/relationships/font" Target="fonts/font1.fntdata" /><Relationship Id="rId9" Type="http://schemas.openxmlformats.org/officeDocument/2006/relationships/font" Target="fonts/font6.fntdata" /><Relationship Id="rId14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>
                <a:solidFill>
                  <a:srgbClr val="FF0000"/>
                </a:solidFill>
              </a:rPr>
              <a:t>Suporte:</a:t>
            </a:r>
            <a:r>
              <a:rPr lang="pt-BR" sz="1200" dirty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Piúma/ES, </a:t>
            </a:r>
            <a:r>
              <a:rPr lang="pt-BR" sz="4400" b="1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de 2019</a:t>
            </a: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0666" y="3298371"/>
            <a:ext cx="28869790" cy="329184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>
                <a:solidFill>
                  <a:schemeClr val="dk1"/>
                </a:solidFill>
                <a:latin typeface="+mj-lt"/>
              </a:rPr>
              <a:t>Aluno( s): Ramon Kevin</a:t>
            </a:r>
            <a:r>
              <a:rPr lang="pt-BR" sz="4000" dirty="0">
                <a:solidFill>
                  <a:schemeClr val="dk1"/>
                </a:solidFill>
                <a:latin typeface="+mj-lt"/>
              </a:rPr>
              <a:t>   </a:t>
            </a:r>
          </a:p>
          <a:p>
            <a:pPr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</a:rPr>
              <a:t>Série: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3° 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M03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Matutino.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3,0 pontos</a:t>
            </a:r>
          </a:p>
          <a:p>
            <a:pPr lvl="0" algn="ctr">
              <a:buSzPct val="25000"/>
            </a:pPr>
            <a:r>
              <a:rPr lang="pt-BR" sz="36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Professora: Lucas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  </a:t>
            </a:r>
            <a:r>
              <a:rPr lang="pt-BR" sz="3600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506495"/>
            <a:ext cx="135527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459011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/>
              <a:t>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21893086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978710" y="6054374"/>
            <a:ext cx="100906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valor: 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</a:p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Foi consenso que os desafios são grandes na preparação para o Enem, pois requer dedicação e resiliência.</a:t>
            </a:r>
          </a:p>
          <a:p>
            <a:pPr lvl="0"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1455742" y="8735664"/>
            <a:ext cx="107115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conhecimento:</a:t>
            </a:r>
          </a:p>
          <a:p>
            <a:pPr lvl="0" algn="just">
              <a:buClr>
                <a:schemeClr val="dk1"/>
              </a:buClr>
              <a:buSzPct val="100000"/>
            </a:pPr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E </a:t>
            </a:r>
            <a:r>
              <a:rPr lang="pt-BR" sz="4000" dirty="0"/>
              <a:t>está correta. </a:t>
            </a:r>
            <a:r>
              <a:rPr lang="pt-BR" sz="4000" dirty="0">
                <a:solidFill>
                  <a:schemeClr val="dk1"/>
                </a:solidFill>
              </a:rPr>
              <a:t>Percebemos a importância dos conceitos da física, envolvidos na questão do Enem através desta questão. Todas as alternativas, com exceção da letra e, Não estão corretas.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1007502" y="12711608"/>
            <a:ext cx="10871427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dirty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tx1"/>
                </a:solidFill>
              </a:rPr>
              <a:t>a atenta leitura do texto nos chama a atenção para a cobrança da possibilidade de interferência de ondas eletromagnéticas, que ocorrera quando as frequências forem semelhantes. As ondas eletromagnéticas usadas para comunicação sem fio como nos celulares. </a:t>
            </a:r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8393240" y="27602163"/>
            <a:ext cx="122396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Transformações: oscilações ondas </a:t>
            </a:r>
            <a:r>
              <a:rPr lang="pt-BR" sz="4800" b="1" dirty="0" err="1">
                <a:solidFill>
                  <a:schemeClr val="dk1"/>
                </a:solidFill>
              </a:rPr>
              <a:t>optica</a:t>
            </a:r>
            <a:r>
              <a:rPr lang="pt-BR" sz="4800" b="1" dirty="0">
                <a:solidFill>
                  <a:schemeClr val="dk1"/>
                </a:solidFill>
              </a:rPr>
              <a:t> e radiação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226091" y="29589225"/>
            <a:ext cx="131247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Opções:</a:t>
            </a:r>
          </a:p>
          <a:p>
            <a:pPr lvl="0"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a)Terem fases opostas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3137903" y="5084408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4953779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5943599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Teoria: </a:t>
            </a:r>
            <a:r>
              <a:rPr lang="pt-BR" sz="4800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História contemporânea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0" y="6727371"/>
            <a:ext cx="12083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dk1"/>
                </a:solidFill>
              </a:rPr>
              <a:t>Princípios/necessidade didática:</a:t>
            </a:r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932229" y="6772829"/>
            <a:ext cx="79030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>
                <a:solidFill>
                  <a:schemeClr val="dk1"/>
                </a:solidFill>
              </a:rPr>
              <a:t>A atuação desses movimentos juvenis são caracterizados como</a:t>
            </a:r>
            <a:r>
              <a:rPr lang="pt-BR" sz="4000" dirty="0"/>
              <a:t>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3244583"/>
            <a:ext cx="128338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física- </a:t>
            </a:r>
            <a:r>
              <a:rPr lang="pt-BR" sz="4000" b="1" dirty="0">
                <a:solidFill>
                  <a:schemeClr val="dk1"/>
                </a:solidFill>
              </a:rPr>
              <a:t>Oscilações, ondas, óptica e radiação </a:t>
            </a:r>
            <a:endParaRPr lang="pt-BR" sz="4000" b="1" dirty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353904"/>
            <a:ext cx="1521777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de ÁREA 5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–</a:t>
            </a:r>
            <a:r>
              <a:rPr lang="pt-BR" sz="4000" dirty="0">
                <a:solidFill>
                  <a:schemeClr val="tx1"/>
                </a:solidFill>
                <a:latin typeface="+mj-lt"/>
              </a:rPr>
              <a:t>Entender métodos e procedimentos próprios das ciências naturais e aplica-los em diferentes contextos </a:t>
            </a:r>
            <a:endParaRPr lang="pt-BR" sz="4000" dirty="0">
              <a:solidFill>
                <a:schemeClr val="tx1"/>
              </a:solidFill>
            </a:endParaRPr>
          </a:p>
          <a:p>
            <a:pPr algn="just" fontAlgn="base"/>
            <a:r>
              <a:rPr lang="pt-BR" sz="4000" b="1" dirty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H18 </a:t>
            </a:r>
            <a:r>
              <a:rPr lang="pt-BR" sz="4000" dirty="0">
                <a:solidFill>
                  <a:schemeClr val="tx1"/>
                </a:solidFill>
                <a:latin typeface="+mj-lt"/>
              </a:rPr>
              <a:t>– Relacionar propriedades físicas, químicas ou biológicas de produtos, sistemas ou procedimentos tecnológicos ás finalidades a que se destinam. 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460602" y="36073616"/>
            <a:ext cx="319386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        </a:t>
            </a:r>
            <a:r>
              <a:rPr lang="pt-BR" sz="4800" b="1" dirty="0"/>
              <a:t>Evento</a:t>
            </a:r>
            <a:r>
              <a:rPr lang="pt-BR" sz="4800" dirty="0"/>
              <a:t> </a:t>
            </a:r>
          </a:p>
          <a:p>
            <a:pPr algn="ctr">
              <a:buSzPct val="25000"/>
            </a:pPr>
            <a:r>
              <a:rPr lang="pt-BR" sz="4000" b="1" dirty="0">
                <a:solidFill>
                  <a:srgbClr val="FF0000"/>
                </a:solidFill>
              </a:rPr>
              <a:t>ENEM: </a:t>
            </a:r>
            <a:r>
              <a:rPr lang="pt-BR" sz="4000" dirty="0">
                <a:solidFill>
                  <a:schemeClr val="dk1"/>
                </a:solidFill>
              </a:rPr>
              <a:t>2013 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>
                <a:solidFill>
                  <a:schemeClr val="dk1"/>
                </a:solidFill>
              </a:rPr>
              <a:t>47, caderno branco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19676043" y="20074038"/>
            <a:ext cx="133729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pt-BR" sz="4000" b="1" dirty="0" err="1">
                <a:solidFill>
                  <a:srgbClr val="FF0000"/>
                </a:solidFill>
              </a:rPr>
              <a:t>Errada</a:t>
            </a:r>
            <a:r>
              <a:rPr lang="pt-BR" sz="4000" dirty="0" err="1">
                <a:solidFill>
                  <a:schemeClr val="dk1"/>
                </a:solidFill>
              </a:rPr>
              <a:t>,A</a:t>
            </a:r>
            <a:r>
              <a:rPr lang="pt-BR" sz="4000" dirty="0">
                <a:solidFill>
                  <a:schemeClr val="dk1"/>
                </a:solidFill>
              </a:rPr>
              <a:t> leitura do texto nos chama a atenção para a cobrança da possibilidade de interferência de ondas eletromagnéticas que ocorrera quando as frequências forem semelhantes</a:t>
            </a:r>
            <a:r>
              <a:rPr lang="pt-BR" sz="4000" dirty="0"/>
              <a:t>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19957370" y="17645838"/>
            <a:ext cx="122099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Errada, </a:t>
            </a:r>
            <a:r>
              <a:rPr lang="pt-BR" sz="4000" b="1" dirty="0">
                <a:solidFill>
                  <a:schemeClr val="dk1"/>
                </a:solidFill>
              </a:rPr>
              <a:t>A quantidade de energia associada á onda eletromagnética depende de suas frequências, quais são medidas pelo número de oscilações (ciclos) por segundo. 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337056" y="22686607"/>
            <a:ext cx="1201380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atenta leitura do texto nos chama a atenção para a cobrança da possibilidade de interferência de ondas eletromagnéticas, que ocorrera quando as frequências forem semelhantes .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8800275" y="25664472"/>
            <a:ext cx="123083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 </a:t>
            </a:r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8226091" y="31085546"/>
            <a:ext cx="13127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B)serem ambas audíveis 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18242150" y="31894392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c)Terem intensidades inversas 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18246889" y="32622041"/>
            <a:ext cx="1368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000" dirty="0"/>
              <a:t>D) Serem de mesma amplitude</a:t>
            </a: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8278471" y="33553400"/>
            <a:ext cx="140768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/>
              <a:t>e) </a:t>
            </a:r>
            <a:r>
              <a:rPr lang="pt-BR" sz="4000" dirty="0">
                <a:solidFill>
                  <a:schemeClr val="dk1"/>
                </a:solidFill>
              </a:rPr>
              <a:t>Terem frequência próxima 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359229" y="37591118"/>
            <a:ext cx="317427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25000"/>
            </a:pPr>
            <a:r>
              <a:rPr lang="pt-BR" sz="4000" dirty="0">
                <a:solidFill>
                  <a:schemeClr val="dk1"/>
                </a:solidFill>
              </a:rPr>
              <a:t>Em viagens de avião, é solicitado aos passageiros o desligamento de todos o aparelhos cujo funcionamento envolva a emissão ou a recepção de ondas eletromagnéticas. O procedimento é utilizado para eliminar fontes de radiação que possam interferir nas comunicações via rádio dos pilotos com a torre de controle. A propriedade das ondas emitidas que justifica o procedimento adotado é o fato de: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0" y="7491288"/>
            <a:ext cx="11430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dk1"/>
                </a:solidFill>
              </a:rPr>
              <a:t>Compreender o conceito de ondas eletromagnéticas, conhecer o fenômeno que acontece quando duas ondas, ou mais, possuem frequência mas próximas ou iguais.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16243402"/>
            <a:ext cx="13095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>
                <a:solidFill>
                  <a:schemeClr val="accent6"/>
                </a:solidFill>
              </a:rPr>
              <a:t>Sentença Descritora: </a:t>
            </a: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/>
              <a:t>Identificar registros de praticas de grupos sociais no tempo e no espaço.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657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Estrutura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Usuário desconhecido</cp:lastModifiedBy>
  <cp:revision>136</cp:revision>
  <dcterms:modified xsi:type="dcterms:W3CDTF">2019-08-01T19:04:13Z</dcterms:modified>
</cp:coreProperties>
</file>