
<file path=[Content_Types].xml><?xml version="1.0" encoding="utf-8"?>
<Types xmlns="http://schemas.openxmlformats.org/package/2006/content-types">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9" r:id="rId1"/>
  </p:sldMasterIdLst>
  <p:notesMasterIdLst>
    <p:notesMasterId r:id="rId3"/>
  </p:notesMasterIdLst>
  <p:sldIdLst>
    <p:sldId id="256" r:id="rId2"/>
  </p:sldIdLst>
  <p:sldSz cx="32399288" cy="43200638"/>
  <p:notesSz cx="6858000" cy="9028113"/>
  <p:embeddedFontLst>
    <p:embeddedFont>
      <p:font typeface="Tahoma" pitchFamily="34" charset="0"/>
      <p:regular r:id="rId4"/>
      <p:bold r:id="rId5"/>
    </p:embeddedFont>
    <p:embeddedFont>
      <p:font typeface="Cambria" pitchFamily="18" charset="0"/>
      <p:regular r:id="rId6"/>
      <p:bold r:id="rId7"/>
      <p:italic r:id="rId8"/>
      <p:boldItalic r:id="rId9"/>
    </p:embeddedFont>
    <p:embeddedFont>
      <p:font typeface="Calibri" pitchFamily="34" charset="0"/>
      <p:regular r:id="rId10"/>
      <p:bold r:id="rId11"/>
      <p:italic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49AB172B-123D-4359-81A1-3278819959C6}">
  <a:tblStyle styleId="{49AB172B-123D-4359-81A1-3278819959C6}" styleName="Table_0">
    <a:wholeTbl>
      <a:tcTxStyle b="off" i="off">
        <a:font>
          <a:latin typeface="Times New Roman"/>
          <a:ea typeface="Times New Roman"/>
          <a:cs typeface="Times New Roman"/>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6F6EF"/>
          </a:solidFill>
        </a:fill>
      </a:tcStyle>
    </a:wholeTbl>
    <a:band1H>
      <a:tcTxStyle/>
      <a:tcStyle>
        <a:tcBdr/>
        <a:fill>
          <a:solidFill>
            <a:srgbClr val="CAECDD"/>
          </a:solidFill>
        </a:fill>
      </a:tcStyle>
    </a:band1H>
    <a:band2H>
      <a:tcTxStyle/>
      <a:tcStyle>
        <a:tcBdr/>
      </a:tcStyle>
    </a:band2H>
    <a:band1V>
      <a:tcTxStyle/>
      <a:tcStyle>
        <a:tcBdr/>
        <a:fill>
          <a:solidFill>
            <a:srgbClr val="CAECDD"/>
          </a:solidFill>
        </a:fill>
      </a:tcStyle>
    </a:band1V>
    <a:band2V>
      <a:tcTxStyle/>
      <a:tcStyle>
        <a:tcBdr/>
      </a:tcStyle>
    </a:band2V>
    <a:lastCol>
      <a:tcTxStyle b="on" i="off">
        <a:font>
          <a:latin typeface="Times New Roman"/>
          <a:ea typeface="Times New Roman"/>
          <a:cs typeface="Times New Roman"/>
        </a:font>
        <a:schemeClr val="lt1"/>
      </a:tcTxStyle>
      <a:tcStyle>
        <a:tcBdr/>
        <a:fill>
          <a:solidFill>
            <a:schemeClr val="accent1"/>
          </a:solidFill>
        </a:fill>
      </a:tcStyle>
    </a:lastCol>
    <a:firstCol>
      <a:tcTxStyle b="on" i="off">
        <a:font>
          <a:latin typeface="Times New Roman"/>
          <a:ea typeface="Times New Roman"/>
          <a:cs typeface="Times New Roman"/>
        </a:font>
        <a:schemeClr val="lt1"/>
      </a:tcTxStyle>
      <a:tcStyle>
        <a:tcBdr/>
        <a:fill>
          <a:solidFill>
            <a:schemeClr val="accent1"/>
          </a:solidFill>
        </a:fill>
      </a:tcStyle>
    </a:firstCol>
    <a:lastRow>
      <a:tcTxStyle b="on" i="off">
        <a:font>
          <a:latin typeface="Times New Roman"/>
          <a:ea typeface="Times New Roman"/>
          <a:cs typeface="Times New Roman"/>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seCell>
      <a:tcTxStyle/>
      <a:tcStyle>
        <a:tcBdr/>
      </a:tcStyle>
    </a:seCell>
    <a:swCell>
      <a:tcTxStyle/>
      <a:tcStyle>
        <a:tcBdr/>
      </a:tcStyle>
    </a:swCell>
    <a:firstRow>
      <a:tcTxStyle b="on" i="off">
        <a:font>
          <a:latin typeface="Times New Roman"/>
          <a:ea typeface="Times New Roman"/>
          <a:cs typeface="Times New Roman"/>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20" d="100"/>
          <a:sy n="20" d="100"/>
        </p:scale>
        <p:origin x="-1120" y="-52"/>
      </p:cViewPr>
      <p:guideLst>
        <p:guide orient="horz" pos="13606"/>
        <p:guide pos="10204"/>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085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200" b="0" i="0" u="none" strike="noStrike" cap="none">
                <a:solidFill>
                  <a:schemeClr val="dk1"/>
                </a:solidFill>
                <a:latin typeface="Tahoma"/>
                <a:ea typeface="Tahoma"/>
                <a:cs typeface="Tahoma"/>
                <a:sym typeface="Tahoma"/>
              </a:defRPr>
            </a:lvl1pPr>
            <a:lvl2pPr marL="457200" marR="0" lvl="1" indent="0" algn="l" rtl="0">
              <a:spcBef>
                <a:spcPts val="0"/>
              </a:spcBef>
              <a:spcAft>
                <a:spcPts val="0"/>
              </a:spcAft>
              <a:buNone/>
              <a:defRPr sz="2300" b="0" i="0" u="none" strike="noStrike" cap="none">
                <a:solidFill>
                  <a:schemeClr val="dk1"/>
                </a:solidFill>
                <a:latin typeface="Tahoma"/>
                <a:ea typeface="Tahoma"/>
                <a:cs typeface="Tahoma"/>
                <a:sym typeface="Tahoma"/>
              </a:defRPr>
            </a:lvl2pPr>
            <a:lvl3pPr marL="914400" marR="0" lvl="2" indent="0" algn="l" rtl="0">
              <a:spcBef>
                <a:spcPts val="0"/>
              </a:spcBef>
              <a:spcAft>
                <a:spcPts val="0"/>
              </a:spcAft>
              <a:buNone/>
              <a:defRPr sz="2300" b="0" i="0" u="none" strike="noStrike" cap="none">
                <a:solidFill>
                  <a:schemeClr val="dk1"/>
                </a:solidFill>
                <a:latin typeface="Tahoma"/>
                <a:ea typeface="Tahoma"/>
                <a:cs typeface="Tahoma"/>
                <a:sym typeface="Tahoma"/>
              </a:defRPr>
            </a:lvl3pPr>
            <a:lvl4pPr marL="1371600" marR="0" lvl="3" indent="0" algn="l" rtl="0">
              <a:spcBef>
                <a:spcPts val="0"/>
              </a:spcBef>
              <a:spcAft>
                <a:spcPts val="0"/>
              </a:spcAft>
              <a:buNone/>
              <a:defRPr sz="2300" b="0" i="0" u="none" strike="noStrike" cap="none">
                <a:solidFill>
                  <a:schemeClr val="dk1"/>
                </a:solidFill>
                <a:latin typeface="Tahoma"/>
                <a:ea typeface="Tahoma"/>
                <a:cs typeface="Tahoma"/>
                <a:sym typeface="Tahoma"/>
              </a:defRPr>
            </a:lvl4pPr>
            <a:lvl5pPr marL="1828800" marR="0" lvl="4" indent="0" algn="l" rtl="0">
              <a:spcBef>
                <a:spcPts val="0"/>
              </a:spcBef>
              <a:spcAft>
                <a:spcPts val="0"/>
              </a:spcAft>
              <a:buNone/>
              <a:defRPr sz="2300" b="0" i="0" u="none" strike="noStrike" cap="none">
                <a:solidFill>
                  <a:schemeClr val="dk1"/>
                </a:solidFill>
                <a:latin typeface="Tahoma"/>
                <a:ea typeface="Tahoma"/>
                <a:cs typeface="Tahoma"/>
                <a:sym typeface="Tahoma"/>
              </a:defRPr>
            </a:lvl5pPr>
            <a:lvl6pPr marL="2286000" marR="0" lvl="5" indent="0" algn="l" rtl="0">
              <a:spcBef>
                <a:spcPts val="0"/>
              </a:spcBef>
              <a:buNone/>
              <a:defRPr sz="2300" b="0" i="0" u="none" strike="noStrike" cap="none">
                <a:solidFill>
                  <a:schemeClr val="dk1"/>
                </a:solidFill>
                <a:latin typeface="Tahoma"/>
                <a:ea typeface="Tahoma"/>
                <a:cs typeface="Tahoma"/>
                <a:sym typeface="Tahoma"/>
              </a:defRPr>
            </a:lvl6pPr>
            <a:lvl7pPr marL="2743200" marR="0" lvl="6" indent="0" algn="l" rtl="0">
              <a:spcBef>
                <a:spcPts val="0"/>
              </a:spcBef>
              <a:buNone/>
              <a:defRPr sz="2300" b="0" i="0" u="none" strike="noStrike" cap="none">
                <a:solidFill>
                  <a:schemeClr val="dk1"/>
                </a:solidFill>
                <a:latin typeface="Tahoma"/>
                <a:ea typeface="Tahoma"/>
                <a:cs typeface="Tahoma"/>
                <a:sym typeface="Tahoma"/>
              </a:defRPr>
            </a:lvl7pPr>
            <a:lvl8pPr marL="3200400" marR="0" lvl="7" indent="0" algn="l" rtl="0">
              <a:spcBef>
                <a:spcPts val="0"/>
              </a:spcBef>
              <a:buNone/>
              <a:defRPr sz="2300" b="0" i="0" u="none" strike="noStrike" cap="none">
                <a:solidFill>
                  <a:schemeClr val="dk1"/>
                </a:solidFill>
                <a:latin typeface="Tahoma"/>
                <a:ea typeface="Tahoma"/>
                <a:cs typeface="Tahoma"/>
                <a:sym typeface="Tahoma"/>
              </a:defRPr>
            </a:lvl8pPr>
            <a:lvl9pPr marL="3657600" marR="0" lvl="8" indent="0" algn="l" rtl="0">
              <a:spcBef>
                <a:spcPts val="0"/>
              </a:spcBef>
              <a:buNone/>
              <a:defRPr sz="2300" b="0" i="0" u="none" strike="noStrike" cap="none">
                <a:solidFill>
                  <a:schemeClr val="dk1"/>
                </a:solidFill>
                <a:latin typeface="Tahoma"/>
                <a:ea typeface="Tahoma"/>
                <a:cs typeface="Tahoma"/>
                <a:sym typeface="Tahoma"/>
              </a:defRPr>
            </a:lvl9pPr>
          </a:lstStyle>
          <a:p>
            <a:endParaRPr/>
          </a:p>
        </p:txBody>
      </p:sp>
      <p:sp>
        <p:nvSpPr>
          <p:cNvPr id="4" name="Shape 4"/>
          <p:cNvSpPr txBox="1">
            <a:spLocks noGrp="1"/>
          </p:cNvSpPr>
          <p:nvPr>
            <p:ph type="dt" idx="10"/>
          </p:nvPr>
        </p:nvSpPr>
        <p:spPr>
          <a:xfrm>
            <a:off x="3884613" y="0"/>
            <a:ext cx="2971800" cy="450850"/>
          </a:xfrm>
          <a:prstGeom prst="rect">
            <a:avLst/>
          </a:prstGeom>
          <a:noFill/>
          <a:ln>
            <a:noFill/>
          </a:ln>
        </p:spPr>
        <p:txBody>
          <a:bodyPr wrap="square" lIns="91425" tIns="91425" rIns="91425" bIns="91425" anchor="t" anchorCtr="0"/>
          <a:lstStyle>
            <a:lvl1pPr marL="0" marR="0" lvl="0" indent="0" algn="r" rtl="0">
              <a:spcBef>
                <a:spcPts val="0"/>
              </a:spcBef>
              <a:spcAft>
                <a:spcPts val="0"/>
              </a:spcAft>
              <a:buNone/>
              <a:defRPr sz="1200" b="0" i="0" u="none" strike="noStrike" cap="none">
                <a:solidFill>
                  <a:schemeClr val="dk1"/>
                </a:solidFill>
                <a:latin typeface="Tahoma"/>
                <a:ea typeface="Tahoma"/>
                <a:cs typeface="Tahoma"/>
                <a:sym typeface="Tahoma"/>
              </a:defRPr>
            </a:lvl1pPr>
            <a:lvl2pPr marL="457200" marR="0" lvl="1" indent="0" algn="l" rtl="0">
              <a:spcBef>
                <a:spcPts val="0"/>
              </a:spcBef>
              <a:spcAft>
                <a:spcPts val="0"/>
              </a:spcAft>
              <a:buNone/>
              <a:defRPr sz="2300" b="0" i="0" u="none" strike="noStrike" cap="none">
                <a:solidFill>
                  <a:schemeClr val="dk1"/>
                </a:solidFill>
                <a:latin typeface="Tahoma"/>
                <a:ea typeface="Tahoma"/>
                <a:cs typeface="Tahoma"/>
                <a:sym typeface="Tahoma"/>
              </a:defRPr>
            </a:lvl2pPr>
            <a:lvl3pPr marL="914400" marR="0" lvl="2" indent="0" algn="l" rtl="0">
              <a:spcBef>
                <a:spcPts val="0"/>
              </a:spcBef>
              <a:spcAft>
                <a:spcPts val="0"/>
              </a:spcAft>
              <a:buNone/>
              <a:defRPr sz="2300" b="0" i="0" u="none" strike="noStrike" cap="none">
                <a:solidFill>
                  <a:schemeClr val="dk1"/>
                </a:solidFill>
                <a:latin typeface="Tahoma"/>
                <a:ea typeface="Tahoma"/>
                <a:cs typeface="Tahoma"/>
                <a:sym typeface="Tahoma"/>
              </a:defRPr>
            </a:lvl3pPr>
            <a:lvl4pPr marL="1371600" marR="0" lvl="3" indent="0" algn="l" rtl="0">
              <a:spcBef>
                <a:spcPts val="0"/>
              </a:spcBef>
              <a:spcAft>
                <a:spcPts val="0"/>
              </a:spcAft>
              <a:buNone/>
              <a:defRPr sz="2300" b="0" i="0" u="none" strike="noStrike" cap="none">
                <a:solidFill>
                  <a:schemeClr val="dk1"/>
                </a:solidFill>
                <a:latin typeface="Tahoma"/>
                <a:ea typeface="Tahoma"/>
                <a:cs typeface="Tahoma"/>
                <a:sym typeface="Tahoma"/>
              </a:defRPr>
            </a:lvl4pPr>
            <a:lvl5pPr marL="1828800" marR="0" lvl="4" indent="0" algn="l" rtl="0">
              <a:spcBef>
                <a:spcPts val="0"/>
              </a:spcBef>
              <a:spcAft>
                <a:spcPts val="0"/>
              </a:spcAft>
              <a:buNone/>
              <a:defRPr sz="2300" b="0" i="0" u="none" strike="noStrike" cap="none">
                <a:solidFill>
                  <a:schemeClr val="dk1"/>
                </a:solidFill>
                <a:latin typeface="Tahoma"/>
                <a:ea typeface="Tahoma"/>
                <a:cs typeface="Tahoma"/>
                <a:sym typeface="Tahoma"/>
              </a:defRPr>
            </a:lvl5pPr>
            <a:lvl6pPr marL="2286000" marR="0" lvl="5" indent="0" algn="l" rtl="0">
              <a:spcBef>
                <a:spcPts val="0"/>
              </a:spcBef>
              <a:buNone/>
              <a:defRPr sz="2300" b="0" i="0" u="none" strike="noStrike" cap="none">
                <a:solidFill>
                  <a:schemeClr val="dk1"/>
                </a:solidFill>
                <a:latin typeface="Tahoma"/>
                <a:ea typeface="Tahoma"/>
                <a:cs typeface="Tahoma"/>
                <a:sym typeface="Tahoma"/>
              </a:defRPr>
            </a:lvl6pPr>
            <a:lvl7pPr marL="2743200" marR="0" lvl="6" indent="0" algn="l" rtl="0">
              <a:spcBef>
                <a:spcPts val="0"/>
              </a:spcBef>
              <a:buNone/>
              <a:defRPr sz="2300" b="0" i="0" u="none" strike="noStrike" cap="none">
                <a:solidFill>
                  <a:schemeClr val="dk1"/>
                </a:solidFill>
                <a:latin typeface="Tahoma"/>
                <a:ea typeface="Tahoma"/>
                <a:cs typeface="Tahoma"/>
                <a:sym typeface="Tahoma"/>
              </a:defRPr>
            </a:lvl7pPr>
            <a:lvl8pPr marL="3200400" marR="0" lvl="7" indent="0" algn="l" rtl="0">
              <a:spcBef>
                <a:spcPts val="0"/>
              </a:spcBef>
              <a:buNone/>
              <a:defRPr sz="2300" b="0" i="0" u="none" strike="noStrike" cap="none">
                <a:solidFill>
                  <a:schemeClr val="dk1"/>
                </a:solidFill>
                <a:latin typeface="Tahoma"/>
                <a:ea typeface="Tahoma"/>
                <a:cs typeface="Tahoma"/>
                <a:sym typeface="Tahoma"/>
              </a:defRPr>
            </a:lvl8pPr>
            <a:lvl9pPr marL="3657600" marR="0" lvl="8" indent="0" algn="l" rtl="0">
              <a:spcBef>
                <a:spcPts val="0"/>
              </a:spcBef>
              <a:buNone/>
              <a:defRPr sz="2300" b="0" i="0" u="none" strike="noStrike" cap="none">
                <a:solidFill>
                  <a:schemeClr val="dk1"/>
                </a:solidFill>
                <a:latin typeface="Tahoma"/>
                <a:ea typeface="Tahoma"/>
                <a:cs typeface="Tahoma"/>
                <a:sym typeface="Tahoma"/>
              </a:defRPr>
            </a:lvl9pPr>
          </a:lstStyle>
          <a:p>
            <a:endParaRPr/>
          </a:p>
        </p:txBody>
      </p:sp>
      <p:sp>
        <p:nvSpPr>
          <p:cNvPr id="5" name="Shape 5"/>
          <p:cNvSpPr>
            <a:spLocks noGrp="1" noRot="1" noChangeAspect="1"/>
          </p:cNvSpPr>
          <p:nvPr>
            <p:ph type="sldImg" idx="3"/>
          </p:nvPr>
        </p:nvSpPr>
        <p:spPr>
          <a:xfrm>
            <a:off x="2160588" y="677863"/>
            <a:ext cx="2536825" cy="3384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287838"/>
            <a:ext cx="5486400" cy="4062412"/>
          </a:xfrm>
          <a:prstGeom prst="rect">
            <a:avLst/>
          </a:prstGeom>
          <a:noFill/>
          <a:ln>
            <a:noFill/>
          </a:ln>
        </p:spPr>
        <p:txBody>
          <a:bodyPr wrap="square" lIns="91425" tIns="91425" rIns="91425" bIns="91425" anchor="t" anchorCtr="0"/>
          <a:lstStyle>
            <a:lvl1pPr marL="0" marR="0" lvl="0" indent="0" algn="l" rtl="0">
              <a:spcBef>
                <a:spcPts val="360"/>
              </a:spcBef>
              <a:spcAft>
                <a:spcPts val="0"/>
              </a:spcAft>
              <a:buChar char="●"/>
              <a:defRPr sz="1200" b="0" i="0" u="none" strike="noStrike" cap="none">
                <a:solidFill>
                  <a:schemeClr val="dk1"/>
                </a:solidFill>
                <a:latin typeface="Calibri"/>
                <a:ea typeface="Calibri"/>
                <a:cs typeface="Calibri"/>
                <a:sym typeface="Calibri"/>
              </a:defRPr>
            </a:lvl1pPr>
            <a:lvl2pPr marL="457200" marR="0" lvl="1" indent="0" algn="l" rtl="0">
              <a:spcBef>
                <a:spcPts val="360"/>
              </a:spcBef>
              <a:spcAft>
                <a:spcPts val="0"/>
              </a:spcAft>
              <a:buChar char="○"/>
              <a:defRPr sz="1200" b="0"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Char char="■"/>
              <a:defRPr sz="1200" b="0" i="0" u="none" strike="noStrike" cap="none">
                <a:solidFill>
                  <a:schemeClr val="dk1"/>
                </a:solidFill>
                <a:latin typeface="Calibri"/>
                <a:ea typeface="Calibri"/>
                <a:cs typeface="Calibri"/>
                <a:sym typeface="Calibri"/>
              </a:defRPr>
            </a:lvl3pPr>
            <a:lvl4pPr marL="1371600" marR="0" lvl="3" indent="0" algn="l" rtl="0">
              <a:spcBef>
                <a:spcPts val="360"/>
              </a:spcBef>
              <a:spcAft>
                <a:spcPts val="0"/>
              </a:spcAft>
              <a:buChar char="●"/>
              <a:defRPr sz="1200" b="0" i="0" u="none" strike="noStrike" cap="none">
                <a:solidFill>
                  <a:schemeClr val="dk1"/>
                </a:solidFill>
                <a:latin typeface="Calibri"/>
                <a:ea typeface="Calibri"/>
                <a:cs typeface="Calibri"/>
                <a:sym typeface="Calibri"/>
              </a:defRPr>
            </a:lvl4pPr>
            <a:lvl5pPr marL="1828800" marR="0" lvl="4" indent="0" algn="l" rtl="0">
              <a:spcBef>
                <a:spcPts val="360"/>
              </a:spcBef>
              <a:spcAft>
                <a:spcPts val="0"/>
              </a:spcAft>
              <a:buChar char="○"/>
              <a:defRPr sz="1200" b="0" i="0" u="none" strike="noStrike" cap="none">
                <a:solidFill>
                  <a:schemeClr val="dk1"/>
                </a:solidFill>
                <a:latin typeface="Calibri"/>
                <a:ea typeface="Calibri"/>
                <a:cs typeface="Calibri"/>
                <a:sym typeface="Calibri"/>
              </a:defRPr>
            </a:lvl5pPr>
            <a:lvl6pPr marL="2286000" marR="0" lvl="5" indent="0" algn="l" rtl="0">
              <a:spcBef>
                <a:spcPts val="0"/>
              </a:spcBef>
              <a:buChar char="■"/>
              <a:defRPr sz="1200" b="0" i="0" u="none" strike="noStrike" cap="none">
                <a:solidFill>
                  <a:schemeClr val="dk1"/>
                </a:solidFill>
                <a:latin typeface="Calibri"/>
                <a:ea typeface="Calibri"/>
                <a:cs typeface="Calibri"/>
                <a:sym typeface="Calibri"/>
              </a:defRPr>
            </a:lvl6pPr>
            <a:lvl7pPr marL="2743200" marR="0" lvl="6" indent="0" algn="l" rtl="0">
              <a:spcBef>
                <a:spcPts val="0"/>
              </a:spcBef>
              <a:buChar char="●"/>
              <a:defRPr sz="1200" b="0" i="0" u="none" strike="noStrike" cap="none">
                <a:solidFill>
                  <a:schemeClr val="dk1"/>
                </a:solidFill>
                <a:latin typeface="Calibri"/>
                <a:ea typeface="Calibri"/>
                <a:cs typeface="Calibri"/>
                <a:sym typeface="Calibri"/>
              </a:defRPr>
            </a:lvl7pPr>
            <a:lvl8pPr marL="3200400" marR="0" lvl="7" indent="0" algn="l" rtl="0">
              <a:spcBef>
                <a:spcPts val="0"/>
              </a:spcBef>
              <a:buChar char="○"/>
              <a:defRPr sz="1200" b="0" i="0" u="none" strike="noStrike" cap="none">
                <a:solidFill>
                  <a:schemeClr val="dk1"/>
                </a:solidFill>
                <a:latin typeface="Calibri"/>
                <a:ea typeface="Calibri"/>
                <a:cs typeface="Calibri"/>
                <a:sym typeface="Calibri"/>
              </a:defRPr>
            </a:lvl8pPr>
            <a:lvl9pPr marL="3657600" marR="0" lvl="8" indent="0" algn="l" rtl="0">
              <a:spcBef>
                <a:spcPts val="0"/>
              </a:spcBef>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575675"/>
            <a:ext cx="2971800" cy="450850"/>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1200" b="0" i="0" u="none" strike="noStrike" cap="none">
                <a:solidFill>
                  <a:schemeClr val="dk1"/>
                </a:solidFill>
                <a:latin typeface="Tahoma"/>
                <a:ea typeface="Tahoma"/>
                <a:cs typeface="Tahoma"/>
                <a:sym typeface="Tahoma"/>
              </a:defRPr>
            </a:lvl1pPr>
            <a:lvl2pPr marL="457200" marR="0" lvl="1" indent="0" algn="l" rtl="0">
              <a:spcBef>
                <a:spcPts val="0"/>
              </a:spcBef>
              <a:spcAft>
                <a:spcPts val="0"/>
              </a:spcAft>
              <a:buNone/>
              <a:defRPr sz="2300" b="0" i="0" u="none" strike="noStrike" cap="none">
                <a:solidFill>
                  <a:schemeClr val="dk1"/>
                </a:solidFill>
                <a:latin typeface="Tahoma"/>
                <a:ea typeface="Tahoma"/>
                <a:cs typeface="Tahoma"/>
                <a:sym typeface="Tahoma"/>
              </a:defRPr>
            </a:lvl2pPr>
            <a:lvl3pPr marL="914400" marR="0" lvl="2" indent="0" algn="l" rtl="0">
              <a:spcBef>
                <a:spcPts val="0"/>
              </a:spcBef>
              <a:spcAft>
                <a:spcPts val="0"/>
              </a:spcAft>
              <a:buNone/>
              <a:defRPr sz="2300" b="0" i="0" u="none" strike="noStrike" cap="none">
                <a:solidFill>
                  <a:schemeClr val="dk1"/>
                </a:solidFill>
                <a:latin typeface="Tahoma"/>
                <a:ea typeface="Tahoma"/>
                <a:cs typeface="Tahoma"/>
                <a:sym typeface="Tahoma"/>
              </a:defRPr>
            </a:lvl3pPr>
            <a:lvl4pPr marL="1371600" marR="0" lvl="3" indent="0" algn="l" rtl="0">
              <a:spcBef>
                <a:spcPts val="0"/>
              </a:spcBef>
              <a:spcAft>
                <a:spcPts val="0"/>
              </a:spcAft>
              <a:buNone/>
              <a:defRPr sz="2300" b="0" i="0" u="none" strike="noStrike" cap="none">
                <a:solidFill>
                  <a:schemeClr val="dk1"/>
                </a:solidFill>
                <a:latin typeface="Tahoma"/>
                <a:ea typeface="Tahoma"/>
                <a:cs typeface="Tahoma"/>
                <a:sym typeface="Tahoma"/>
              </a:defRPr>
            </a:lvl4pPr>
            <a:lvl5pPr marL="1828800" marR="0" lvl="4" indent="0" algn="l" rtl="0">
              <a:spcBef>
                <a:spcPts val="0"/>
              </a:spcBef>
              <a:spcAft>
                <a:spcPts val="0"/>
              </a:spcAft>
              <a:buNone/>
              <a:defRPr sz="2300" b="0" i="0" u="none" strike="noStrike" cap="none">
                <a:solidFill>
                  <a:schemeClr val="dk1"/>
                </a:solidFill>
                <a:latin typeface="Tahoma"/>
                <a:ea typeface="Tahoma"/>
                <a:cs typeface="Tahoma"/>
                <a:sym typeface="Tahoma"/>
              </a:defRPr>
            </a:lvl5pPr>
            <a:lvl6pPr marL="2286000" marR="0" lvl="5" indent="0" algn="l" rtl="0">
              <a:spcBef>
                <a:spcPts val="0"/>
              </a:spcBef>
              <a:buNone/>
              <a:defRPr sz="2300" b="0" i="0" u="none" strike="noStrike" cap="none">
                <a:solidFill>
                  <a:schemeClr val="dk1"/>
                </a:solidFill>
                <a:latin typeface="Tahoma"/>
                <a:ea typeface="Tahoma"/>
                <a:cs typeface="Tahoma"/>
                <a:sym typeface="Tahoma"/>
              </a:defRPr>
            </a:lvl6pPr>
            <a:lvl7pPr marL="2743200" marR="0" lvl="6" indent="0" algn="l" rtl="0">
              <a:spcBef>
                <a:spcPts val="0"/>
              </a:spcBef>
              <a:buNone/>
              <a:defRPr sz="2300" b="0" i="0" u="none" strike="noStrike" cap="none">
                <a:solidFill>
                  <a:schemeClr val="dk1"/>
                </a:solidFill>
                <a:latin typeface="Tahoma"/>
                <a:ea typeface="Tahoma"/>
                <a:cs typeface="Tahoma"/>
                <a:sym typeface="Tahoma"/>
              </a:defRPr>
            </a:lvl7pPr>
            <a:lvl8pPr marL="3200400" marR="0" lvl="7" indent="0" algn="l" rtl="0">
              <a:spcBef>
                <a:spcPts val="0"/>
              </a:spcBef>
              <a:buNone/>
              <a:defRPr sz="2300" b="0" i="0" u="none" strike="noStrike" cap="none">
                <a:solidFill>
                  <a:schemeClr val="dk1"/>
                </a:solidFill>
                <a:latin typeface="Tahoma"/>
                <a:ea typeface="Tahoma"/>
                <a:cs typeface="Tahoma"/>
                <a:sym typeface="Tahoma"/>
              </a:defRPr>
            </a:lvl8pPr>
            <a:lvl9pPr marL="3657600" marR="0" lvl="8" indent="0" algn="l" rtl="0">
              <a:spcBef>
                <a:spcPts val="0"/>
              </a:spcBef>
              <a:buNone/>
              <a:defRPr sz="2300" b="0" i="0" u="none" strike="noStrike" cap="none">
                <a:solidFill>
                  <a:schemeClr val="dk1"/>
                </a:solidFill>
                <a:latin typeface="Tahoma"/>
                <a:ea typeface="Tahoma"/>
                <a:cs typeface="Tahoma"/>
                <a:sym typeface="Tahoma"/>
              </a:defRPr>
            </a:lvl9pPr>
          </a:lstStyle>
          <a:p>
            <a:endParaRPr/>
          </a:p>
        </p:txBody>
      </p:sp>
      <p:sp>
        <p:nvSpPr>
          <p:cNvPr id="8" name="Shape 8"/>
          <p:cNvSpPr txBox="1">
            <a:spLocks noGrp="1"/>
          </p:cNvSpPr>
          <p:nvPr>
            <p:ph type="sldNum" idx="12"/>
          </p:nvPr>
        </p:nvSpPr>
        <p:spPr>
          <a:xfrm>
            <a:off x="3884613" y="8575675"/>
            <a:ext cx="2971800" cy="450850"/>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pt-BR" sz="1200" b="0" i="0" u="none" strike="noStrike" cap="none">
                <a:solidFill>
                  <a:schemeClr val="dk1"/>
                </a:solidFill>
                <a:latin typeface="Tahoma"/>
                <a:ea typeface="Tahoma"/>
                <a:cs typeface="Tahoma"/>
                <a:sym typeface="Tahoma"/>
              </a:rPr>
              <a:pPr marL="0" marR="0" lvl="0" indent="0" algn="r" rtl="0">
                <a:spcBef>
                  <a:spcPts val="0"/>
                </a:spcBef>
                <a:spcAft>
                  <a:spcPts val="0"/>
                </a:spcAft>
                <a:buSzPct val="25000"/>
                <a:buNone/>
              </a:pPr>
              <a:t>‹nº›</a:t>
            </a:fld>
            <a:endParaRPr lang="pt-BR" sz="12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xmlns="" val="397423227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
        <p:cNvGrpSpPr/>
        <p:nvPr/>
      </p:nvGrpSpPr>
      <p:grpSpPr>
        <a:xfrm>
          <a:off x="0" y="0"/>
          <a:ext cx="0" cy="0"/>
          <a:chOff x="0" y="0"/>
          <a:chExt cx="0" cy="0"/>
        </a:xfrm>
      </p:grpSpPr>
      <p:sp>
        <p:nvSpPr>
          <p:cNvPr id="20" name="Shape 20"/>
          <p:cNvSpPr>
            <a:spLocks noGrp="1" noRot="1" noChangeAspect="1"/>
          </p:cNvSpPr>
          <p:nvPr>
            <p:ph type="sldImg" idx="2"/>
          </p:nvPr>
        </p:nvSpPr>
        <p:spPr>
          <a:xfrm>
            <a:off x="2160588" y="677863"/>
            <a:ext cx="2536825" cy="3384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med" len="med"/>
            <a:tailEnd type="none" w="med" len="med"/>
          </a:ln>
        </p:spPr>
      </p:sp>
      <p:sp>
        <p:nvSpPr>
          <p:cNvPr id="21" name="Shape 21"/>
          <p:cNvSpPr txBox="1">
            <a:spLocks noGrp="1"/>
          </p:cNvSpPr>
          <p:nvPr>
            <p:ph type="body" idx="1"/>
          </p:nvPr>
        </p:nvSpPr>
        <p:spPr>
          <a:xfrm>
            <a:off x="685800" y="4287838"/>
            <a:ext cx="5486400" cy="4062412"/>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r>
              <a:rPr lang="pt-BR" sz="1200" b="1" dirty="0" smtClean="0">
                <a:solidFill>
                  <a:srgbClr val="FF0000"/>
                </a:solidFill>
              </a:rPr>
              <a:t>Suporte:</a:t>
            </a:r>
            <a:r>
              <a:rPr lang="pt-BR" sz="1200" dirty="0" smtClean="0">
                <a:solidFill>
                  <a:srgbClr val="FF0000"/>
                </a:solidFill>
              </a:rPr>
              <a:t> www.wikifisica.com;</a:t>
            </a:r>
            <a:r>
              <a:rPr lang="pt-BR" sz="1200" baseline="0" dirty="0" smtClean="0">
                <a:solidFill>
                  <a:srgbClr val="FF0000"/>
                </a:solidFill>
              </a:rPr>
              <a:t> </a:t>
            </a:r>
            <a:r>
              <a:rPr lang="pt-BR" sz="1200" dirty="0" smtClean="0">
                <a:solidFill>
                  <a:srgbClr val="FF0000"/>
                </a:solidFill>
              </a:rPr>
              <a:t>https://curriculointerativo.sedu.es.gov.br/</a:t>
            </a:r>
            <a:r>
              <a:rPr lang="pt-BR" sz="1200" b="1" dirty="0" smtClean="0">
                <a:solidFill>
                  <a:srgbClr val="FF0000"/>
                </a:solidFill>
                <a:ea typeface="Cambria"/>
                <a:cs typeface="Cambria"/>
                <a:sym typeface="Cambria"/>
              </a:rPr>
              <a:t>  e </a:t>
            </a:r>
            <a:r>
              <a:rPr lang="pt-BR" sz="1200" dirty="0" smtClean="0">
                <a:solidFill>
                  <a:srgbClr val="FF0000"/>
                </a:solidFill>
              </a:rPr>
              <a:t>https://sedudigital.wixsite.com/preenemdigital</a:t>
            </a:r>
            <a:endParaRPr sz="1200" b="0" i="0" u="none" strike="noStrike" cap="none" dirty="0">
              <a:solidFill>
                <a:srgbClr val="FF0000"/>
              </a:solidFill>
              <a:latin typeface="Calibri"/>
              <a:ea typeface="Calibri"/>
              <a:cs typeface="Calibri"/>
              <a:sym typeface="Calibri"/>
            </a:endParaRPr>
          </a:p>
        </p:txBody>
      </p:sp>
      <p:sp>
        <p:nvSpPr>
          <p:cNvPr id="22" name="Shape 22"/>
          <p:cNvSpPr txBox="1">
            <a:spLocks noGrp="1"/>
          </p:cNvSpPr>
          <p:nvPr>
            <p:ph type="sldNum" idx="12"/>
          </p:nvPr>
        </p:nvSpPr>
        <p:spPr>
          <a:xfrm>
            <a:off x="3884613" y="8575675"/>
            <a:ext cx="2971800" cy="450850"/>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pt-BR" sz="1200" b="0" u="none">
                <a:solidFill>
                  <a:schemeClr val="dk1"/>
                </a:solidFill>
                <a:latin typeface="Tahoma"/>
                <a:ea typeface="Tahoma"/>
                <a:cs typeface="Tahoma"/>
                <a:sym typeface="Tahoma"/>
              </a:rPr>
              <a:pPr marL="0" marR="0" lvl="0" indent="0" algn="r" rtl="0">
                <a:spcBef>
                  <a:spcPts val="0"/>
                </a:spcBef>
                <a:spcAft>
                  <a:spcPts val="0"/>
                </a:spcAft>
                <a:buSzPct val="25000"/>
                <a:buNone/>
              </a:pPr>
              <a:t>1</a:t>
            </a:fld>
            <a:endParaRPr lang="pt-BR" sz="1200" b="0" u="none">
              <a:solidFill>
                <a:schemeClr val="dk1"/>
              </a:solidFill>
              <a:latin typeface="Tahoma"/>
              <a:ea typeface="Tahoma"/>
              <a:cs typeface="Tahoma"/>
              <a:sym typeface="Tahoma"/>
            </a:endParaRPr>
          </a:p>
        </p:txBody>
      </p:sp>
    </p:spTree>
    <p:extLst>
      <p:ext uri="{BB962C8B-B14F-4D97-AF65-F5344CB8AC3E}">
        <p14:creationId xmlns:p14="http://schemas.microsoft.com/office/powerpoint/2010/main" xmlns="" val="2687457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Em branco">
    <p:spTree>
      <p:nvGrpSpPr>
        <p:cNvPr id="1" name="Shape 15"/>
        <p:cNvGrpSpPr/>
        <p:nvPr/>
      </p:nvGrpSpPr>
      <p:grpSpPr>
        <a:xfrm>
          <a:off x="0" y="0"/>
          <a:ext cx="0" cy="0"/>
          <a:chOff x="0" y="0"/>
          <a:chExt cx="0" cy="0"/>
        </a:xfrm>
      </p:grpSpPr>
      <p:sp>
        <p:nvSpPr>
          <p:cNvPr id="16" name="Shape 16"/>
          <p:cNvSpPr txBox="1">
            <a:spLocks noGrp="1"/>
          </p:cNvSpPr>
          <p:nvPr>
            <p:ph type="dt" idx="10"/>
          </p:nvPr>
        </p:nvSpPr>
        <p:spPr>
          <a:xfrm>
            <a:off x="2428875" y="39362063"/>
            <a:ext cx="6751638" cy="2881312"/>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7654"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2300" b="0" i="0" u="none" strike="noStrike" cap="none">
                <a:solidFill>
                  <a:schemeClr val="dk1"/>
                </a:solidFill>
                <a:latin typeface="Tahoma"/>
                <a:ea typeface="Tahoma"/>
                <a:cs typeface="Tahoma"/>
                <a:sym typeface="Tahoma"/>
              </a:defRPr>
            </a:lvl2pPr>
            <a:lvl3pPr marL="914400" marR="0" lvl="2" indent="0" algn="l" rtl="0">
              <a:spcBef>
                <a:spcPts val="0"/>
              </a:spcBef>
              <a:spcAft>
                <a:spcPts val="0"/>
              </a:spcAft>
              <a:buNone/>
              <a:defRPr sz="2300" b="0" i="0" u="none" strike="noStrike" cap="none">
                <a:solidFill>
                  <a:schemeClr val="dk1"/>
                </a:solidFill>
                <a:latin typeface="Tahoma"/>
                <a:ea typeface="Tahoma"/>
                <a:cs typeface="Tahoma"/>
                <a:sym typeface="Tahoma"/>
              </a:defRPr>
            </a:lvl3pPr>
            <a:lvl4pPr marL="1371600" marR="0" lvl="3" indent="0" algn="l" rtl="0">
              <a:spcBef>
                <a:spcPts val="0"/>
              </a:spcBef>
              <a:spcAft>
                <a:spcPts val="0"/>
              </a:spcAft>
              <a:buNone/>
              <a:defRPr sz="2300" b="0" i="0" u="none" strike="noStrike" cap="none">
                <a:solidFill>
                  <a:schemeClr val="dk1"/>
                </a:solidFill>
                <a:latin typeface="Tahoma"/>
                <a:ea typeface="Tahoma"/>
                <a:cs typeface="Tahoma"/>
                <a:sym typeface="Tahoma"/>
              </a:defRPr>
            </a:lvl4pPr>
            <a:lvl5pPr marL="1828800" marR="0" lvl="4" indent="0" algn="l" rtl="0">
              <a:spcBef>
                <a:spcPts val="0"/>
              </a:spcBef>
              <a:spcAft>
                <a:spcPts val="0"/>
              </a:spcAft>
              <a:buNone/>
              <a:defRPr sz="2300" b="0" i="0" u="none" strike="noStrike" cap="none">
                <a:solidFill>
                  <a:schemeClr val="dk1"/>
                </a:solidFill>
                <a:latin typeface="Tahoma"/>
                <a:ea typeface="Tahoma"/>
                <a:cs typeface="Tahoma"/>
                <a:sym typeface="Tahoma"/>
              </a:defRPr>
            </a:lvl5pPr>
            <a:lvl6pPr marL="2286000" marR="0" lvl="5" indent="0" algn="l" rtl="0">
              <a:spcBef>
                <a:spcPts val="0"/>
              </a:spcBef>
              <a:buNone/>
              <a:defRPr sz="2300" b="0" i="0" u="none" strike="noStrike" cap="none">
                <a:solidFill>
                  <a:schemeClr val="dk1"/>
                </a:solidFill>
                <a:latin typeface="Tahoma"/>
                <a:ea typeface="Tahoma"/>
                <a:cs typeface="Tahoma"/>
                <a:sym typeface="Tahoma"/>
              </a:defRPr>
            </a:lvl6pPr>
            <a:lvl7pPr marL="2743200" marR="0" lvl="6" indent="0" algn="l" rtl="0">
              <a:spcBef>
                <a:spcPts val="0"/>
              </a:spcBef>
              <a:buNone/>
              <a:defRPr sz="2300" b="0" i="0" u="none" strike="noStrike" cap="none">
                <a:solidFill>
                  <a:schemeClr val="dk1"/>
                </a:solidFill>
                <a:latin typeface="Tahoma"/>
                <a:ea typeface="Tahoma"/>
                <a:cs typeface="Tahoma"/>
                <a:sym typeface="Tahoma"/>
              </a:defRPr>
            </a:lvl7pPr>
            <a:lvl8pPr marL="3200400" marR="0" lvl="7" indent="0" algn="l" rtl="0">
              <a:spcBef>
                <a:spcPts val="0"/>
              </a:spcBef>
              <a:buNone/>
              <a:defRPr sz="2300" b="0" i="0" u="none" strike="noStrike" cap="none">
                <a:solidFill>
                  <a:schemeClr val="dk1"/>
                </a:solidFill>
                <a:latin typeface="Tahoma"/>
                <a:ea typeface="Tahoma"/>
                <a:cs typeface="Tahoma"/>
                <a:sym typeface="Tahoma"/>
              </a:defRPr>
            </a:lvl8pPr>
            <a:lvl9pPr marL="3657600" marR="0" lvl="8" indent="0" algn="l" rtl="0">
              <a:spcBef>
                <a:spcPts val="0"/>
              </a:spcBef>
              <a:buNone/>
              <a:defRPr sz="2300" b="0" i="0" u="none" strike="noStrike" cap="none">
                <a:solidFill>
                  <a:schemeClr val="dk1"/>
                </a:solidFill>
                <a:latin typeface="Tahoma"/>
                <a:ea typeface="Tahoma"/>
                <a:cs typeface="Tahoma"/>
                <a:sym typeface="Tahoma"/>
              </a:defRPr>
            </a:lvl9pPr>
          </a:lstStyle>
          <a:p>
            <a:endParaRPr/>
          </a:p>
        </p:txBody>
      </p:sp>
      <p:sp>
        <p:nvSpPr>
          <p:cNvPr id="17" name="Shape 17"/>
          <p:cNvSpPr txBox="1">
            <a:spLocks noGrp="1"/>
          </p:cNvSpPr>
          <p:nvPr>
            <p:ph type="ftr" idx="11"/>
          </p:nvPr>
        </p:nvSpPr>
        <p:spPr>
          <a:xfrm>
            <a:off x="11069638" y="39362063"/>
            <a:ext cx="10260012" cy="2881312"/>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7654"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2300" b="0" i="0" u="none" strike="noStrike" cap="none">
                <a:solidFill>
                  <a:schemeClr val="dk1"/>
                </a:solidFill>
                <a:latin typeface="Tahoma"/>
                <a:ea typeface="Tahoma"/>
                <a:cs typeface="Tahoma"/>
                <a:sym typeface="Tahoma"/>
              </a:defRPr>
            </a:lvl2pPr>
            <a:lvl3pPr marL="914400" marR="0" lvl="2" indent="0" algn="l" rtl="0">
              <a:spcBef>
                <a:spcPts val="0"/>
              </a:spcBef>
              <a:spcAft>
                <a:spcPts val="0"/>
              </a:spcAft>
              <a:buNone/>
              <a:defRPr sz="2300" b="0" i="0" u="none" strike="noStrike" cap="none">
                <a:solidFill>
                  <a:schemeClr val="dk1"/>
                </a:solidFill>
                <a:latin typeface="Tahoma"/>
                <a:ea typeface="Tahoma"/>
                <a:cs typeface="Tahoma"/>
                <a:sym typeface="Tahoma"/>
              </a:defRPr>
            </a:lvl3pPr>
            <a:lvl4pPr marL="1371600" marR="0" lvl="3" indent="0" algn="l" rtl="0">
              <a:spcBef>
                <a:spcPts val="0"/>
              </a:spcBef>
              <a:spcAft>
                <a:spcPts val="0"/>
              </a:spcAft>
              <a:buNone/>
              <a:defRPr sz="2300" b="0" i="0" u="none" strike="noStrike" cap="none">
                <a:solidFill>
                  <a:schemeClr val="dk1"/>
                </a:solidFill>
                <a:latin typeface="Tahoma"/>
                <a:ea typeface="Tahoma"/>
                <a:cs typeface="Tahoma"/>
                <a:sym typeface="Tahoma"/>
              </a:defRPr>
            </a:lvl4pPr>
            <a:lvl5pPr marL="1828800" marR="0" lvl="4" indent="0" algn="l" rtl="0">
              <a:spcBef>
                <a:spcPts val="0"/>
              </a:spcBef>
              <a:spcAft>
                <a:spcPts val="0"/>
              </a:spcAft>
              <a:buNone/>
              <a:defRPr sz="2300" b="0" i="0" u="none" strike="noStrike" cap="none">
                <a:solidFill>
                  <a:schemeClr val="dk1"/>
                </a:solidFill>
                <a:latin typeface="Tahoma"/>
                <a:ea typeface="Tahoma"/>
                <a:cs typeface="Tahoma"/>
                <a:sym typeface="Tahoma"/>
              </a:defRPr>
            </a:lvl5pPr>
            <a:lvl6pPr marL="2286000" marR="0" lvl="5" indent="0" algn="l" rtl="0">
              <a:spcBef>
                <a:spcPts val="0"/>
              </a:spcBef>
              <a:buNone/>
              <a:defRPr sz="2300" b="0" i="0" u="none" strike="noStrike" cap="none">
                <a:solidFill>
                  <a:schemeClr val="dk1"/>
                </a:solidFill>
                <a:latin typeface="Tahoma"/>
                <a:ea typeface="Tahoma"/>
                <a:cs typeface="Tahoma"/>
                <a:sym typeface="Tahoma"/>
              </a:defRPr>
            </a:lvl6pPr>
            <a:lvl7pPr marL="2743200" marR="0" lvl="6" indent="0" algn="l" rtl="0">
              <a:spcBef>
                <a:spcPts val="0"/>
              </a:spcBef>
              <a:buNone/>
              <a:defRPr sz="2300" b="0" i="0" u="none" strike="noStrike" cap="none">
                <a:solidFill>
                  <a:schemeClr val="dk1"/>
                </a:solidFill>
                <a:latin typeface="Tahoma"/>
                <a:ea typeface="Tahoma"/>
                <a:cs typeface="Tahoma"/>
                <a:sym typeface="Tahoma"/>
              </a:defRPr>
            </a:lvl7pPr>
            <a:lvl8pPr marL="3200400" marR="0" lvl="7" indent="0" algn="l" rtl="0">
              <a:spcBef>
                <a:spcPts val="0"/>
              </a:spcBef>
              <a:buNone/>
              <a:defRPr sz="2300" b="0" i="0" u="none" strike="noStrike" cap="none">
                <a:solidFill>
                  <a:schemeClr val="dk1"/>
                </a:solidFill>
                <a:latin typeface="Tahoma"/>
                <a:ea typeface="Tahoma"/>
                <a:cs typeface="Tahoma"/>
                <a:sym typeface="Tahoma"/>
              </a:defRPr>
            </a:lvl8pPr>
            <a:lvl9pPr marL="3657600" marR="0" lvl="8" indent="0" algn="l" rtl="0">
              <a:spcBef>
                <a:spcPts val="0"/>
              </a:spcBef>
              <a:buNone/>
              <a:defRPr sz="2300" b="0" i="0" u="none" strike="noStrike" cap="none">
                <a:solidFill>
                  <a:schemeClr val="dk1"/>
                </a:solidFill>
                <a:latin typeface="Tahoma"/>
                <a:ea typeface="Tahoma"/>
                <a:cs typeface="Tahoma"/>
                <a:sym typeface="Tahoma"/>
              </a:defRPr>
            </a:lvl9pPr>
          </a:lstStyle>
          <a:p>
            <a:endParaRPr/>
          </a:p>
        </p:txBody>
      </p:sp>
      <p:sp>
        <p:nvSpPr>
          <p:cNvPr id="18" name="Shape 18"/>
          <p:cNvSpPr txBox="1">
            <a:spLocks noGrp="1"/>
          </p:cNvSpPr>
          <p:nvPr>
            <p:ph type="sldNum" idx="12"/>
          </p:nvPr>
        </p:nvSpPr>
        <p:spPr>
          <a:xfrm>
            <a:off x="23218775" y="39362063"/>
            <a:ext cx="6751638" cy="2881312"/>
          </a:xfrm>
          <a:prstGeom prst="rect">
            <a:avLst/>
          </a:prstGeom>
          <a:noFill/>
          <a:ln>
            <a:noFill/>
          </a:ln>
        </p:spPr>
        <p:txBody>
          <a:bodyPr wrap="square" lIns="535200" tIns="267600" rIns="535200" bIns="267600" anchor="t" anchorCtr="0">
            <a:noAutofit/>
          </a:bodyPr>
          <a:lstStyle/>
          <a:p>
            <a:pPr marL="0" marR="0" lvl="0" indent="0" algn="r" rtl="0">
              <a:spcBef>
                <a:spcPts val="0"/>
              </a:spcBef>
              <a:spcAft>
                <a:spcPts val="0"/>
              </a:spcAft>
              <a:buSzPct val="25000"/>
              <a:buNone/>
            </a:pPr>
            <a:fld id="{00000000-1234-1234-1234-123412341234}" type="slidenum">
              <a:rPr lang="pt-BR" sz="7600" b="0" i="0" u="none" strike="noStrike" cap="none">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‹nº›</a:t>
            </a:fld>
            <a:endParaRPr lang="pt-BR" sz="7600" b="0" i="0" u="none" strike="noStrike" cap="none">
              <a:solidFill>
                <a:schemeClr val="dk1"/>
              </a:solidFill>
              <a:latin typeface="Times New Roman"/>
              <a:ea typeface="Times New Roman"/>
              <a:cs typeface="Times New Roman"/>
              <a:sym typeface="Times New Roman"/>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2428875" y="3838575"/>
            <a:ext cx="27541537" cy="72009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241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241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241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241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24100" b="0" i="0" u="none" strike="noStrike" cap="none">
                <a:solidFill>
                  <a:schemeClr val="dk2"/>
                </a:solidFill>
                <a:latin typeface="Times New Roman"/>
                <a:ea typeface="Times New Roman"/>
                <a:cs typeface="Times New Roman"/>
                <a:sym typeface="Times New Roman"/>
              </a:defRPr>
            </a:lvl5pPr>
            <a:lvl6pPr marL="432007" marR="0" lvl="5" indent="-207" algn="ctr" rtl="0">
              <a:spcBef>
                <a:spcPts val="0"/>
              </a:spcBef>
              <a:spcAft>
                <a:spcPts val="0"/>
              </a:spcAft>
              <a:buNone/>
              <a:defRPr sz="24189" b="0" i="0" u="none" strike="noStrike" cap="none">
                <a:solidFill>
                  <a:schemeClr val="dk2"/>
                </a:solidFill>
                <a:latin typeface="Times New Roman"/>
                <a:ea typeface="Times New Roman"/>
                <a:cs typeface="Times New Roman"/>
                <a:sym typeface="Times New Roman"/>
              </a:defRPr>
            </a:lvl6pPr>
            <a:lvl7pPr marL="864017" marR="0" lvl="6" indent="-417" algn="ctr" rtl="0">
              <a:spcBef>
                <a:spcPts val="0"/>
              </a:spcBef>
              <a:spcAft>
                <a:spcPts val="0"/>
              </a:spcAft>
              <a:buNone/>
              <a:defRPr sz="24189" b="0" i="0" u="none" strike="noStrike" cap="none">
                <a:solidFill>
                  <a:schemeClr val="dk2"/>
                </a:solidFill>
                <a:latin typeface="Times New Roman"/>
                <a:ea typeface="Times New Roman"/>
                <a:cs typeface="Times New Roman"/>
                <a:sym typeface="Times New Roman"/>
              </a:defRPr>
            </a:lvl7pPr>
            <a:lvl8pPr marL="1296025" marR="0" lvl="7" indent="-624" algn="ctr" rtl="0">
              <a:spcBef>
                <a:spcPts val="0"/>
              </a:spcBef>
              <a:spcAft>
                <a:spcPts val="0"/>
              </a:spcAft>
              <a:buNone/>
              <a:defRPr sz="24189" b="0" i="0" u="none" strike="noStrike" cap="none">
                <a:solidFill>
                  <a:schemeClr val="dk2"/>
                </a:solidFill>
                <a:latin typeface="Times New Roman"/>
                <a:ea typeface="Times New Roman"/>
                <a:cs typeface="Times New Roman"/>
                <a:sym typeface="Times New Roman"/>
              </a:defRPr>
            </a:lvl8pPr>
            <a:lvl9pPr marL="1728033" marR="0" lvl="8" indent="-833" algn="ctr" rtl="0">
              <a:spcBef>
                <a:spcPts val="0"/>
              </a:spcBef>
              <a:spcAft>
                <a:spcPts val="0"/>
              </a:spcAft>
              <a:buNone/>
              <a:defRPr sz="24189" b="0" i="0" u="none" strike="noStrike" cap="none">
                <a:solidFill>
                  <a:schemeClr val="dk2"/>
                </a:solidFill>
                <a:latin typeface="Times New Roman"/>
                <a:ea typeface="Times New Roman"/>
                <a:cs typeface="Times New Roman"/>
                <a:sym typeface="Times New Roman"/>
              </a:defRPr>
            </a:lvl9pPr>
          </a:lstStyle>
          <a:p>
            <a:endParaRPr/>
          </a:p>
        </p:txBody>
      </p:sp>
      <p:sp>
        <p:nvSpPr>
          <p:cNvPr id="11" name="Shape 11"/>
          <p:cNvSpPr txBox="1">
            <a:spLocks noGrp="1"/>
          </p:cNvSpPr>
          <p:nvPr>
            <p:ph type="body" idx="1"/>
          </p:nvPr>
        </p:nvSpPr>
        <p:spPr>
          <a:xfrm>
            <a:off x="2428875" y="12477750"/>
            <a:ext cx="27541537" cy="25922287"/>
          </a:xfrm>
          <a:prstGeom prst="rect">
            <a:avLst/>
          </a:prstGeom>
          <a:noFill/>
          <a:ln>
            <a:noFill/>
          </a:ln>
        </p:spPr>
        <p:txBody>
          <a:bodyPr wrap="square" lIns="91425" tIns="91425" rIns="91425" bIns="91425" anchor="t" anchorCtr="0"/>
          <a:lstStyle>
            <a:lvl1pPr marL="1893888" marR="0" lvl="0" indent="-769938" algn="l" rtl="0">
              <a:spcBef>
                <a:spcPts val="3540"/>
              </a:spcBef>
              <a:spcAft>
                <a:spcPts val="0"/>
              </a:spcAft>
              <a:buClr>
                <a:schemeClr val="dk1"/>
              </a:buClr>
              <a:buSzPct val="100000"/>
              <a:buFont typeface="Times New Roman"/>
              <a:buChar char="•"/>
              <a:defRPr sz="17700" b="0" i="0" u="none" strike="noStrike" cap="none">
                <a:solidFill>
                  <a:schemeClr val="dk1"/>
                </a:solidFill>
                <a:latin typeface="Times New Roman"/>
                <a:ea typeface="Times New Roman"/>
                <a:cs typeface="Times New Roman"/>
                <a:sym typeface="Times New Roman"/>
              </a:defRPr>
            </a:lvl1pPr>
            <a:lvl2pPr marL="4108450" marR="0" lvl="1" indent="-603250" algn="l" rtl="0">
              <a:spcBef>
                <a:spcPts val="3080"/>
              </a:spcBef>
              <a:spcAft>
                <a:spcPts val="0"/>
              </a:spcAft>
              <a:buClr>
                <a:schemeClr val="dk1"/>
              </a:buClr>
              <a:buSzPct val="100000"/>
              <a:buFont typeface="Times New Roman"/>
              <a:buChar char="–"/>
              <a:defRPr sz="15400" b="0" i="0" u="none" strike="noStrike" cap="none">
                <a:solidFill>
                  <a:schemeClr val="dk1"/>
                </a:solidFill>
                <a:latin typeface="Times New Roman"/>
                <a:ea typeface="Times New Roman"/>
                <a:cs typeface="Times New Roman"/>
                <a:sym typeface="Times New Roman"/>
              </a:defRPr>
            </a:lvl2pPr>
            <a:lvl3pPr marL="6319838" marR="0" lvl="2" indent="-427037" algn="l" rtl="0">
              <a:spcBef>
                <a:spcPts val="2640"/>
              </a:spcBef>
              <a:spcAft>
                <a:spcPts val="0"/>
              </a:spcAft>
              <a:buClr>
                <a:schemeClr val="dk1"/>
              </a:buClr>
              <a:buSzPct val="100000"/>
              <a:buFont typeface="Times New Roman"/>
              <a:buChar char="•"/>
              <a:defRPr sz="13200" b="0" i="0" u="none" strike="noStrike" cap="none">
                <a:solidFill>
                  <a:schemeClr val="dk1"/>
                </a:solidFill>
                <a:latin typeface="Times New Roman"/>
                <a:ea typeface="Times New Roman"/>
                <a:cs typeface="Times New Roman"/>
                <a:sym typeface="Times New Roman"/>
              </a:defRPr>
            </a:lvl3pPr>
            <a:lvl4pPr marL="8847138" marR="0" lvl="3" indent="-566738" algn="l" rtl="0">
              <a:spcBef>
                <a:spcPts val="2200"/>
              </a:spcBef>
              <a:spcAft>
                <a:spcPts val="0"/>
              </a:spcAft>
              <a:buClr>
                <a:schemeClr val="dk1"/>
              </a:buClr>
              <a:buSzPct val="100000"/>
              <a:buFont typeface="Times New Roman"/>
              <a:buChar char="–"/>
              <a:defRPr sz="11000" b="0" i="0" u="none" strike="noStrike" cap="none">
                <a:solidFill>
                  <a:schemeClr val="dk1"/>
                </a:solidFill>
                <a:latin typeface="Times New Roman"/>
                <a:ea typeface="Times New Roman"/>
                <a:cs typeface="Times New Roman"/>
                <a:sym typeface="Times New Roman"/>
              </a:defRPr>
            </a:lvl4pPr>
            <a:lvl5pPr marL="11377613" marR="0" lvl="4" indent="-569913" algn="l" rtl="0">
              <a:spcBef>
                <a:spcPts val="2200"/>
              </a:spcBef>
              <a:spcAft>
                <a:spcPts val="0"/>
              </a:spcAft>
              <a:buClr>
                <a:schemeClr val="dk1"/>
              </a:buClr>
              <a:buSzPct val="100000"/>
              <a:buFont typeface="Times New Roman"/>
              <a:buChar char="»"/>
              <a:defRPr sz="11000" b="0" i="0" u="none" strike="noStrike" cap="none">
                <a:solidFill>
                  <a:schemeClr val="dk1"/>
                </a:solidFill>
                <a:latin typeface="Times New Roman"/>
                <a:ea typeface="Times New Roman"/>
                <a:cs typeface="Times New Roman"/>
                <a:sym typeface="Times New Roman"/>
              </a:defRPr>
            </a:lvl5pPr>
            <a:lvl6pPr marL="11809727" marR="0" lvl="5" indent="-566734" algn="l" rtl="0">
              <a:spcBef>
                <a:spcPts val="2211"/>
              </a:spcBef>
              <a:spcAft>
                <a:spcPts val="0"/>
              </a:spcAft>
              <a:buClr>
                <a:schemeClr val="dk1"/>
              </a:buClr>
              <a:buSzPct val="99594"/>
              <a:buFont typeface="Times New Roman"/>
              <a:buChar char="»"/>
              <a:defRPr sz="11055" b="0" i="0" u="none" strike="noStrike" cap="none">
                <a:solidFill>
                  <a:schemeClr val="dk1"/>
                </a:solidFill>
                <a:latin typeface="Times New Roman"/>
                <a:ea typeface="Times New Roman"/>
                <a:cs typeface="Times New Roman"/>
                <a:sym typeface="Times New Roman"/>
              </a:defRPr>
            </a:lvl6pPr>
            <a:lvl7pPr marL="12241735" marR="0" lvl="6" indent="-566942" algn="l" rtl="0">
              <a:spcBef>
                <a:spcPts val="2211"/>
              </a:spcBef>
              <a:spcAft>
                <a:spcPts val="0"/>
              </a:spcAft>
              <a:buClr>
                <a:schemeClr val="dk1"/>
              </a:buClr>
              <a:buSzPct val="99594"/>
              <a:buFont typeface="Times New Roman"/>
              <a:buChar char="»"/>
              <a:defRPr sz="11055" b="0" i="0" u="none" strike="noStrike" cap="none">
                <a:solidFill>
                  <a:schemeClr val="dk1"/>
                </a:solidFill>
                <a:latin typeface="Times New Roman"/>
                <a:ea typeface="Times New Roman"/>
                <a:cs typeface="Times New Roman"/>
                <a:sym typeface="Times New Roman"/>
              </a:defRPr>
            </a:lvl7pPr>
            <a:lvl8pPr marL="12673743" marR="0" lvl="7" indent="-567149" algn="l" rtl="0">
              <a:spcBef>
                <a:spcPts val="2211"/>
              </a:spcBef>
              <a:spcAft>
                <a:spcPts val="0"/>
              </a:spcAft>
              <a:buClr>
                <a:schemeClr val="dk1"/>
              </a:buClr>
              <a:buSzPct val="99594"/>
              <a:buFont typeface="Times New Roman"/>
              <a:buChar char="»"/>
              <a:defRPr sz="11055" b="0" i="0" u="none" strike="noStrike" cap="none">
                <a:solidFill>
                  <a:schemeClr val="dk1"/>
                </a:solidFill>
                <a:latin typeface="Times New Roman"/>
                <a:ea typeface="Times New Roman"/>
                <a:cs typeface="Times New Roman"/>
                <a:sym typeface="Times New Roman"/>
              </a:defRPr>
            </a:lvl8pPr>
            <a:lvl9pPr marL="13105752" marR="0" lvl="8" indent="-567359" algn="l" rtl="0">
              <a:spcBef>
                <a:spcPts val="2211"/>
              </a:spcBef>
              <a:spcAft>
                <a:spcPts val="0"/>
              </a:spcAft>
              <a:buClr>
                <a:schemeClr val="dk1"/>
              </a:buClr>
              <a:buSzPct val="99594"/>
              <a:buFont typeface="Times New Roman"/>
              <a:buChar char="»"/>
              <a:defRPr sz="11055" b="0" i="0" u="none" strike="noStrike" cap="none">
                <a:solidFill>
                  <a:schemeClr val="dk1"/>
                </a:solidFill>
                <a:latin typeface="Times New Roman"/>
                <a:ea typeface="Times New Roman"/>
                <a:cs typeface="Times New Roman"/>
                <a:sym typeface="Times New Roman"/>
              </a:defRPr>
            </a:lvl9pPr>
          </a:lstStyle>
          <a:p>
            <a:endParaRPr/>
          </a:p>
        </p:txBody>
      </p:sp>
      <p:sp>
        <p:nvSpPr>
          <p:cNvPr id="12" name="Shape 12"/>
          <p:cNvSpPr txBox="1">
            <a:spLocks noGrp="1"/>
          </p:cNvSpPr>
          <p:nvPr>
            <p:ph type="dt" idx="10"/>
          </p:nvPr>
        </p:nvSpPr>
        <p:spPr>
          <a:xfrm>
            <a:off x="2428875" y="39362063"/>
            <a:ext cx="6751638" cy="2881312"/>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7654"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2300" b="0" i="0" u="none" strike="noStrike" cap="none">
                <a:solidFill>
                  <a:schemeClr val="dk1"/>
                </a:solidFill>
                <a:latin typeface="Tahoma"/>
                <a:ea typeface="Tahoma"/>
                <a:cs typeface="Tahoma"/>
                <a:sym typeface="Tahoma"/>
              </a:defRPr>
            </a:lvl2pPr>
            <a:lvl3pPr marL="914400" marR="0" lvl="2" indent="0" algn="l" rtl="0">
              <a:spcBef>
                <a:spcPts val="0"/>
              </a:spcBef>
              <a:spcAft>
                <a:spcPts val="0"/>
              </a:spcAft>
              <a:buNone/>
              <a:defRPr sz="2300" b="0" i="0" u="none" strike="noStrike" cap="none">
                <a:solidFill>
                  <a:schemeClr val="dk1"/>
                </a:solidFill>
                <a:latin typeface="Tahoma"/>
                <a:ea typeface="Tahoma"/>
                <a:cs typeface="Tahoma"/>
                <a:sym typeface="Tahoma"/>
              </a:defRPr>
            </a:lvl3pPr>
            <a:lvl4pPr marL="1371600" marR="0" lvl="3" indent="0" algn="l" rtl="0">
              <a:spcBef>
                <a:spcPts val="0"/>
              </a:spcBef>
              <a:spcAft>
                <a:spcPts val="0"/>
              </a:spcAft>
              <a:buNone/>
              <a:defRPr sz="2300" b="0" i="0" u="none" strike="noStrike" cap="none">
                <a:solidFill>
                  <a:schemeClr val="dk1"/>
                </a:solidFill>
                <a:latin typeface="Tahoma"/>
                <a:ea typeface="Tahoma"/>
                <a:cs typeface="Tahoma"/>
                <a:sym typeface="Tahoma"/>
              </a:defRPr>
            </a:lvl4pPr>
            <a:lvl5pPr marL="1828800" marR="0" lvl="4" indent="0" algn="l" rtl="0">
              <a:spcBef>
                <a:spcPts val="0"/>
              </a:spcBef>
              <a:spcAft>
                <a:spcPts val="0"/>
              </a:spcAft>
              <a:buNone/>
              <a:defRPr sz="2300" b="0" i="0" u="none" strike="noStrike" cap="none">
                <a:solidFill>
                  <a:schemeClr val="dk1"/>
                </a:solidFill>
                <a:latin typeface="Tahoma"/>
                <a:ea typeface="Tahoma"/>
                <a:cs typeface="Tahoma"/>
                <a:sym typeface="Tahoma"/>
              </a:defRPr>
            </a:lvl5pPr>
            <a:lvl6pPr marL="2286000" marR="0" lvl="5" indent="0" algn="l" rtl="0">
              <a:spcBef>
                <a:spcPts val="0"/>
              </a:spcBef>
              <a:buNone/>
              <a:defRPr sz="2300" b="0" i="0" u="none" strike="noStrike" cap="none">
                <a:solidFill>
                  <a:schemeClr val="dk1"/>
                </a:solidFill>
                <a:latin typeface="Tahoma"/>
                <a:ea typeface="Tahoma"/>
                <a:cs typeface="Tahoma"/>
                <a:sym typeface="Tahoma"/>
              </a:defRPr>
            </a:lvl6pPr>
            <a:lvl7pPr marL="2743200" marR="0" lvl="6" indent="0" algn="l" rtl="0">
              <a:spcBef>
                <a:spcPts val="0"/>
              </a:spcBef>
              <a:buNone/>
              <a:defRPr sz="2300" b="0" i="0" u="none" strike="noStrike" cap="none">
                <a:solidFill>
                  <a:schemeClr val="dk1"/>
                </a:solidFill>
                <a:latin typeface="Tahoma"/>
                <a:ea typeface="Tahoma"/>
                <a:cs typeface="Tahoma"/>
                <a:sym typeface="Tahoma"/>
              </a:defRPr>
            </a:lvl7pPr>
            <a:lvl8pPr marL="3200400" marR="0" lvl="7" indent="0" algn="l" rtl="0">
              <a:spcBef>
                <a:spcPts val="0"/>
              </a:spcBef>
              <a:buNone/>
              <a:defRPr sz="2300" b="0" i="0" u="none" strike="noStrike" cap="none">
                <a:solidFill>
                  <a:schemeClr val="dk1"/>
                </a:solidFill>
                <a:latin typeface="Tahoma"/>
                <a:ea typeface="Tahoma"/>
                <a:cs typeface="Tahoma"/>
                <a:sym typeface="Tahoma"/>
              </a:defRPr>
            </a:lvl8pPr>
            <a:lvl9pPr marL="3657600" marR="0" lvl="8" indent="0" algn="l" rtl="0">
              <a:spcBef>
                <a:spcPts val="0"/>
              </a:spcBef>
              <a:buNone/>
              <a:defRPr sz="2300" b="0" i="0" u="none" strike="noStrike" cap="none">
                <a:solidFill>
                  <a:schemeClr val="dk1"/>
                </a:solidFill>
                <a:latin typeface="Tahoma"/>
                <a:ea typeface="Tahoma"/>
                <a:cs typeface="Tahoma"/>
                <a:sym typeface="Tahoma"/>
              </a:defRPr>
            </a:lvl9pPr>
          </a:lstStyle>
          <a:p>
            <a:endParaRPr/>
          </a:p>
        </p:txBody>
      </p:sp>
      <p:sp>
        <p:nvSpPr>
          <p:cNvPr id="13" name="Shape 13"/>
          <p:cNvSpPr txBox="1">
            <a:spLocks noGrp="1"/>
          </p:cNvSpPr>
          <p:nvPr>
            <p:ph type="ftr" idx="11"/>
          </p:nvPr>
        </p:nvSpPr>
        <p:spPr>
          <a:xfrm>
            <a:off x="11069638" y="39362063"/>
            <a:ext cx="10260012" cy="2881312"/>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7654"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2300" b="0" i="0" u="none" strike="noStrike" cap="none">
                <a:solidFill>
                  <a:schemeClr val="dk1"/>
                </a:solidFill>
                <a:latin typeface="Tahoma"/>
                <a:ea typeface="Tahoma"/>
                <a:cs typeface="Tahoma"/>
                <a:sym typeface="Tahoma"/>
              </a:defRPr>
            </a:lvl2pPr>
            <a:lvl3pPr marL="914400" marR="0" lvl="2" indent="0" algn="l" rtl="0">
              <a:spcBef>
                <a:spcPts val="0"/>
              </a:spcBef>
              <a:spcAft>
                <a:spcPts val="0"/>
              </a:spcAft>
              <a:buNone/>
              <a:defRPr sz="2300" b="0" i="0" u="none" strike="noStrike" cap="none">
                <a:solidFill>
                  <a:schemeClr val="dk1"/>
                </a:solidFill>
                <a:latin typeface="Tahoma"/>
                <a:ea typeface="Tahoma"/>
                <a:cs typeface="Tahoma"/>
                <a:sym typeface="Tahoma"/>
              </a:defRPr>
            </a:lvl3pPr>
            <a:lvl4pPr marL="1371600" marR="0" lvl="3" indent="0" algn="l" rtl="0">
              <a:spcBef>
                <a:spcPts val="0"/>
              </a:spcBef>
              <a:spcAft>
                <a:spcPts val="0"/>
              </a:spcAft>
              <a:buNone/>
              <a:defRPr sz="2300" b="0" i="0" u="none" strike="noStrike" cap="none">
                <a:solidFill>
                  <a:schemeClr val="dk1"/>
                </a:solidFill>
                <a:latin typeface="Tahoma"/>
                <a:ea typeface="Tahoma"/>
                <a:cs typeface="Tahoma"/>
                <a:sym typeface="Tahoma"/>
              </a:defRPr>
            </a:lvl4pPr>
            <a:lvl5pPr marL="1828800" marR="0" lvl="4" indent="0" algn="l" rtl="0">
              <a:spcBef>
                <a:spcPts val="0"/>
              </a:spcBef>
              <a:spcAft>
                <a:spcPts val="0"/>
              </a:spcAft>
              <a:buNone/>
              <a:defRPr sz="2300" b="0" i="0" u="none" strike="noStrike" cap="none">
                <a:solidFill>
                  <a:schemeClr val="dk1"/>
                </a:solidFill>
                <a:latin typeface="Tahoma"/>
                <a:ea typeface="Tahoma"/>
                <a:cs typeface="Tahoma"/>
                <a:sym typeface="Tahoma"/>
              </a:defRPr>
            </a:lvl5pPr>
            <a:lvl6pPr marL="2286000" marR="0" lvl="5" indent="0" algn="l" rtl="0">
              <a:spcBef>
                <a:spcPts val="0"/>
              </a:spcBef>
              <a:buNone/>
              <a:defRPr sz="2300" b="0" i="0" u="none" strike="noStrike" cap="none">
                <a:solidFill>
                  <a:schemeClr val="dk1"/>
                </a:solidFill>
                <a:latin typeface="Tahoma"/>
                <a:ea typeface="Tahoma"/>
                <a:cs typeface="Tahoma"/>
                <a:sym typeface="Tahoma"/>
              </a:defRPr>
            </a:lvl6pPr>
            <a:lvl7pPr marL="2743200" marR="0" lvl="6" indent="0" algn="l" rtl="0">
              <a:spcBef>
                <a:spcPts val="0"/>
              </a:spcBef>
              <a:buNone/>
              <a:defRPr sz="2300" b="0" i="0" u="none" strike="noStrike" cap="none">
                <a:solidFill>
                  <a:schemeClr val="dk1"/>
                </a:solidFill>
                <a:latin typeface="Tahoma"/>
                <a:ea typeface="Tahoma"/>
                <a:cs typeface="Tahoma"/>
                <a:sym typeface="Tahoma"/>
              </a:defRPr>
            </a:lvl7pPr>
            <a:lvl8pPr marL="3200400" marR="0" lvl="7" indent="0" algn="l" rtl="0">
              <a:spcBef>
                <a:spcPts val="0"/>
              </a:spcBef>
              <a:buNone/>
              <a:defRPr sz="2300" b="0" i="0" u="none" strike="noStrike" cap="none">
                <a:solidFill>
                  <a:schemeClr val="dk1"/>
                </a:solidFill>
                <a:latin typeface="Tahoma"/>
                <a:ea typeface="Tahoma"/>
                <a:cs typeface="Tahoma"/>
                <a:sym typeface="Tahoma"/>
              </a:defRPr>
            </a:lvl8pPr>
            <a:lvl9pPr marL="3657600" marR="0" lvl="8" indent="0" algn="l" rtl="0">
              <a:spcBef>
                <a:spcPts val="0"/>
              </a:spcBef>
              <a:buNone/>
              <a:defRPr sz="2300" b="0" i="0" u="none" strike="noStrike" cap="none">
                <a:solidFill>
                  <a:schemeClr val="dk1"/>
                </a:solidFill>
                <a:latin typeface="Tahoma"/>
                <a:ea typeface="Tahoma"/>
                <a:cs typeface="Tahoma"/>
                <a:sym typeface="Tahoma"/>
              </a:defRPr>
            </a:lvl9pPr>
          </a:lstStyle>
          <a:p>
            <a:endParaRPr/>
          </a:p>
        </p:txBody>
      </p:sp>
      <p:sp>
        <p:nvSpPr>
          <p:cNvPr id="14" name="Shape 14"/>
          <p:cNvSpPr txBox="1">
            <a:spLocks noGrp="1"/>
          </p:cNvSpPr>
          <p:nvPr>
            <p:ph type="sldNum" idx="12"/>
          </p:nvPr>
        </p:nvSpPr>
        <p:spPr>
          <a:xfrm>
            <a:off x="23218775" y="39362063"/>
            <a:ext cx="6751638" cy="2881312"/>
          </a:xfrm>
          <a:prstGeom prst="rect">
            <a:avLst/>
          </a:prstGeom>
          <a:noFill/>
          <a:ln>
            <a:noFill/>
          </a:ln>
        </p:spPr>
        <p:txBody>
          <a:bodyPr wrap="square" lIns="535200" tIns="267600" rIns="535200" bIns="267600" anchor="t" anchorCtr="0">
            <a:noAutofit/>
          </a:bodyPr>
          <a:lstStyle/>
          <a:p>
            <a:pPr marL="0" marR="0" lvl="0" indent="0" algn="r" rtl="0">
              <a:spcBef>
                <a:spcPts val="0"/>
              </a:spcBef>
              <a:spcAft>
                <a:spcPts val="0"/>
              </a:spcAft>
              <a:buSzPct val="25000"/>
              <a:buNone/>
            </a:pPr>
            <a:fld id="{00000000-1234-1234-1234-123412341234}" type="slidenum">
              <a:rPr lang="pt-BR" sz="7600" b="0" i="0" u="none" strike="noStrike" cap="none">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‹nº›</a:t>
            </a:fld>
            <a:endParaRPr lang="pt-BR" sz="76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3"/>
        <p:cNvGrpSpPr/>
        <p:nvPr/>
      </p:nvGrpSpPr>
      <p:grpSpPr>
        <a:xfrm>
          <a:off x="0" y="0"/>
          <a:ext cx="0" cy="0"/>
          <a:chOff x="0" y="0"/>
          <a:chExt cx="0" cy="0"/>
        </a:xfrm>
      </p:grpSpPr>
      <p:sp>
        <p:nvSpPr>
          <p:cNvPr id="24" name="Shape 24"/>
          <p:cNvSpPr/>
          <p:nvPr/>
        </p:nvSpPr>
        <p:spPr>
          <a:xfrm>
            <a:off x="21670963" y="11322049"/>
            <a:ext cx="7829565" cy="575318"/>
          </a:xfrm>
          <a:prstGeom prst="rect">
            <a:avLst/>
          </a:prstGeom>
          <a:noFill/>
          <a:ln>
            <a:noFill/>
          </a:ln>
        </p:spPr>
        <p:txBody>
          <a:bodyPr wrap="square" lIns="82050" tIns="41025" rIns="82050" bIns="41025" anchor="t" anchorCtr="0">
            <a:noAutofit/>
          </a:bodyPr>
          <a:lstStyle/>
          <a:p>
            <a:pPr marL="0" marR="0" lvl="0" indent="0" algn="just" rtl="0">
              <a:spcBef>
                <a:spcPts val="0"/>
              </a:spcBef>
              <a:spcAft>
                <a:spcPts val="0"/>
              </a:spcAft>
              <a:buSzPct val="25000"/>
              <a:buNone/>
            </a:pPr>
            <a:r>
              <a:rPr lang="pt-BR" sz="1100" b="0" i="0" u="none" strike="noStrike" cap="none">
                <a:solidFill>
                  <a:srgbClr val="000000"/>
                </a:solidFill>
                <a:latin typeface="Tahoma"/>
                <a:ea typeface="Tahoma"/>
                <a:cs typeface="Tahoma"/>
                <a:sym typeface="Tahoma"/>
              </a:rPr>
              <a:t> </a:t>
            </a:r>
          </a:p>
          <a:p>
            <a:pPr marL="0" marR="0" lvl="0" indent="0" algn="l" rtl="0">
              <a:spcBef>
                <a:spcPts val="0"/>
              </a:spcBef>
              <a:spcAft>
                <a:spcPts val="0"/>
              </a:spcAft>
              <a:buNone/>
            </a:pPr>
            <a:endParaRPr sz="2100" b="0" i="0" u="none" strike="noStrike" cap="none">
              <a:solidFill>
                <a:schemeClr val="dk1"/>
              </a:solidFill>
              <a:latin typeface="Times New Roman"/>
              <a:ea typeface="Times New Roman"/>
              <a:cs typeface="Times New Roman"/>
              <a:sym typeface="Times New Roman"/>
            </a:endParaRPr>
          </a:p>
        </p:txBody>
      </p:sp>
      <p:sp>
        <p:nvSpPr>
          <p:cNvPr id="25" name="Shape 25"/>
          <p:cNvSpPr txBox="1"/>
          <p:nvPr/>
        </p:nvSpPr>
        <p:spPr>
          <a:xfrm>
            <a:off x="1" y="279484"/>
            <a:ext cx="32036656" cy="2020186"/>
          </a:xfrm>
          <a:prstGeom prst="rect">
            <a:avLst/>
          </a:prstGeom>
          <a:noFill/>
          <a:ln>
            <a:noFill/>
          </a:ln>
        </p:spPr>
        <p:txBody>
          <a:bodyPr wrap="square" lIns="86850" tIns="43425" rIns="86850" bIns="43425" anchor="t" anchorCtr="0">
            <a:noAutofit/>
          </a:bodyPr>
          <a:lstStyle/>
          <a:p>
            <a:pPr lvl="0" algn="ctr">
              <a:buSzPct val="25000"/>
            </a:pPr>
            <a:r>
              <a:rPr lang="pt-BR" sz="5400" b="1" dirty="0" smtClean="0">
                <a:solidFill>
                  <a:srgbClr val="000099"/>
                </a:solidFill>
                <a:latin typeface="+mj-lt"/>
                <a:ea typeface="Cambria"/>
                <a:cs typeface="Cambria"/>
                <a:sym typeface="Cambria"/>
              </a:rPr>
              <a:t>EEEFM Prof.ª Filomena Quitiba </a:t>
            </a:r>
            <a:r>
              <a:rPr lang="pt-BR" sz="5400" b="1" dirty="0" smtClean="0">
                <a:solidFill>
                  <a:srgbClr val="000099"/>
                </a:solidFill>
                <a:ea typeface="Cambria"/>
                <a:cs typeface="Cambria"/>
                <a:sym typeface="Cambria"/>
              </a:rPr>
              <a:t> </a:t>
            </a:r>
            <a:endParaRPr lang="pt-BR" sz="5400" b="1" dirty="0">
              <a:solidFill>
                <a:srgbClr val="000099"/>
              </a:solidFill>
              <a:ea typeface="Cambria"/>
              <a:cs typeface="Cambria"/>
              <a:sym typeface="Cambria"/>
            </a:endParaRPr>
          </a:p>
          <a:p>
            <a:pPr marL="0" marR="0" lvl="0" indent="0" algn="ctr" rtl="0">
              <a:spcBef>
                <a:spcPts val="0"/>
              </a:spcBef>
              <a:spcAft>
                <a:spcPts val="0"/>
              </a:spcAft>
              <a:buSzPct val="25000"/>
              <a:buNone/>
            </a:pPr>
            <a:r>
              <a:rPr lang="pt-BR" sz="4400" b="1" i="0" u="none" strike="noStrike" cap="none" dirty="0" smtClean="0">
                <a:solidFill>
                  <a:srgbClr val="000099"/>
                </a:solidFill>
                <a:latin typeface="+mj-lt"/>
                <a:ea typeface="Cambria"/>
                <a:cs typeface="Cambria"/>
                <a:sym typeface="Cambria"/>
              </a:rPr>
              <a:t>Piúma/ES</a:t>
            </a:r>
            <a:r>
              <a:rPr lang="pt-BR" sz="4400" b="1" i="0" u="none" strike="noStrike" cap="none" dirty="0">
                <a:solidFill>
                  <a:srgbClr val="000099"/>
                </a:solidFill>
                <a:latin typeface="+mj-lt"/>
                <a:ea typeface="Cambria"/>
                <a:cs typeface="Cambria"/>
                <a:sym typeface="Cambria"/>
              </a:rPr>
              <a:t>, </a:t>
            </a:r>
            <a:r>
              <a:rPr lang="pt-BR" sz="4400" b="1" dirty="0" smtClean="0">
                <a:solidFill>
                  <a:srgbClr val="000099"/>
                </a:solidFill>
                <a:latin typeface="+mj-lt"/>
                <a:ea typeface="Cambria"/>
                <a:cs typeface="Cambria"/>
                <a:sym typeface="Cambria"/>
              </a:rPr>
              <a:t>1º semestre</a:t>
            </a:r>
            <a:r>
              <a:rPr lang="pt-BR" sz="4400" b="1" i="0" u="none" strike="noStrike" cap="none" dirty="0" smtClean="0">
                <a:solidFill>
                  <a:srgbClr val="000099"/>
                </a:solidFill>
                <a:latin typeface="+mj-lt"/>
                <a:ea typeface="Cambria"/>
                <a:cs typeface="Cambria"/>
                <a:sym typeface="Cambria"/>
              </a:rPr>
              <a:t> </a:t>
            </a:r>
            <a:r>
              <a:rPr lang="pt-BR" sz="4400" b="1" i="0" u="none" strike="noStrike" cap="none" dirty="0">
                <a:solidFill>
                  <a:srgbClr val="000099"/>
                </a:solidFill>
                <a:latin typeface="+mj-lt"/>
                <a:ea typeface="Cambria"/>
                <a:cs typeface="Cambria"/>
                <a:sym typeface="Cambria"/>
              </a:rPr>
              <a:t>de </a:t>
            </a:r>
            <a:r>
              <a:rPr lang="pt-BR" sz="4400" b="1" i="0" u="none" strike="noStrike" cap="none" dirty="0" smtClean="0">
                <a:solidFill>
                  <a:srgbClr val="000099"/>
                </a:solidFill>
                <a:latin typeface="+mj-lt"/>
                <a:ea typeface="Cambria"/>
                <a:cs typeface="Cambria"/>
                <a:sym typeface="Cambria"/>
              </a:rPr>
              <a:t>2019</a:t>
            </a:r>
            <a:endParaRPr lang="pt-BR" sz="4400" b="1" i="0" u="none" strike="noStrike" cap="none" dirty="0">
              <a:solidFill>
                <a:srgbClr val="000099"/>
              </a:solidFill>
              <a:latin typeface="+mj-lt"/>
              <a:ea typeface="Cambria"/>
              <a:cs typeface="Cambria"/>
              <a:sym typeface="Cambria"/>
            </a:endParaRPr>
          </a:p>
        </p:txBody>
      </p:sp>
      <p:sp>
        <p:nvSpPr>
          <p:cNvPr id="27" name="Shape 27"/>
          <p:cNvSpPr txBox="1"/>
          <p:nvPr/>
        </p:nvSpPr>
        <p:spPr>
          <a:xfrm>
            <a:off x="11623675" y="16875125"/>
            <a:ext cx="2667000" cy="441325"/>
          </a:xfrm>
          <a:prstGeom prst="rect">
            <a:avLst/>
          </a:prstGeom>
          <a:noFill/>
          <a:ln>
            <a:noFill/>
          </a:ln>
        </p:spPr>
        <p:txBody>
          <a:bodyPr wrap="square" lIns="91425" tIns="45700" rIns="91425" bIns="45700" anchor="t" anchorCtr="0">
            <a:noAutofit/>
          </a:bodyPr>
          <a:lstStyle/>
          <a:p>
            <a:pPr marL="0" marR="0" lvl="0" indent="-144018" algn="ctr" rtl="0">
              <a:spcBef>
                <a:spcPts val="0"/>
              </a:spcBef>
              <a:spcAft>
                <a:spcPts val="0"/>
              </a:spcAft>
              <a:buClr>
                <a:schemeClr val="dk1"/>
              </a:buClr>
              <a:buFont typeface="Times New Roman"/>
              <a:buNone/>
            </a:pPr>
            <a:endParaRPr sz="2268" b="0" i="0" u="none" strike="noStrike" cap="none">
              <a:solidFill>
                <a:schemeClr val="dk1"/>
              </a:solidFill>
              <a:latin typeface="Cambria"/>
              <a:ea typeface="Cambria"/>
              <a:cs typeface="Cambria"/>
              <a:sym typeface="Cambria"/>
            </a:endParaRPr>
          </a:p>
        </p:txBody>
      </p:sp>
      <p:sp>
        <p:nvSpPr>
          <p:cNvPr id="28" name="Shape 28" descr="data:image/jpeg;base64,/9j/4AAQSkZJRgABAQAAAQABAAD/2wCEAAkGBxQSEhQUEhQUFRUXGBgVFxcXFxUXFxgYGBcYFxQXFBcYHCggGBolHBQUITEhJSkrLi4uFx8zODMsNygtLisBCgoKDg0OGhAQFywcHBwsLCwsLCwsLCwsLCwsLCwsLCwsLCwsLCwsLCwsLCwsLCwsLCwsLCwsLCwsNyw3LDcrK//AABEIAMABBgMBIgACEQEDEQH/xAAcAAABBQEBAQAAAAAAAAAAAAAGAgMEBQcAAQj/xABAEAABAgMEBAoIBQQDAQAAAAABAhEAAyEEBRIxBkFRkSIyU2FxcoGxstETFiMzUnOhwQc0QpLhFCRi8BVDgvH/xAAYAQEBAQEBAAAAAAAAAAAAAAABAAIDBP/EACARAQEAAgIDAQEBAQAAAAAAAAABAhEhMQMSQVFhIhP/2gAMAwEAAhEDEQA/ANe0gvhNkliYpKlgqCGSz1BL16sUSdPZZ/6Zm9HnEj8Qx/bI+anwrgAlpiI7GnEvkpm9HnHvrtL5KZvT5wDpO+PCsDMgdLRbi0OfXaXyUzenzj312l8lM3p84BjakDNSR0qSPvEdN5Sj/wBiOxQMW4tNB9dZfJTN6fOPRppL5KZvT5wAf8lJ5RO+O/5SRy0v9wg2tNAOmcvkl70+cd65y+Smb0+cAgt0s/rQf/Q/0Q8iaDkUntB7oNnQ19c5fJTN6fOO9c5fJL3p84DSmOVDsaGXrnL5Je9PnHh00l8lM3p84DjCCY0hidN5fJTN6POOk6cS1KSn0MzhKSnNOsgPnzwFkQ7YU+1lfMR4hAGrWqdgQpZD4QS3RFKNKEcmvenzi0vb3M3qK7oA0wwUVDSVHJq3p8471lRyat6fOBkGE44dRbE50mRyat6fOO9ZkcmrenzgZJhvFzwcIVes6OTVvT5x3rMjk1b0+cChmc4hv04GsbxFwhh6yo+BW9PnHesyPgVvT5wHG2J+IbxHC2I+JP7k+cBGPrKj4Fb0+ce+siPgVvT5wIi0JP6k7xC0zQ2YPbDwhX6yI+BW8R3rIj4Fb0+cDAMeY+aICc6So+BW9PnHesqPgVvT5wMOI9EWlsf2eZiSlWWIBW8PHQ3d3upfUT4RHQFQ/iB+WT8xPhXGRaU36bMgBAeYvI/CNZbWY13T/wDLJ+anwrjB/wAQpChOlqORFOzPv+sBVE23zpo9pNWeZ2G4UhMuSVZqVvjxMxgGbeIel2hIjFtL1NibWd5h9FnJ1/WGhaueHUWqM+1a1DgsBj3+gh2XahSJSZ6c6fWMe1Wor12PZ3QkWM6qfSJ5tydX3jjaAfN4ParSOhc5IYLUOgxIReVoTlNX2l++Eqn7GhBng+bRqZVaWEq+7UzBaVdKU/UiJVj0yluBPATXCVocpB211dsD94TSJbDIlIPQTXyiBaFhKEjACCeNTWOKB2R1xtvbNaogvUEEZgguCDkQYk2BPtZfXR4hARoBebTJlmU7e8l5kDILTzDiltpMHtkT7SX10eIRuRlol7+4m9RXdAEDB7fPuJvUV3RmF/2ky7PMWk1CabQTSJGLz0mkylFOLEoZgB67HyEU8zTRZ4kodpJgUsSXBJ38+uJclI2xnKqLZWk1pOQSnoFfrEZd7T1ZrVv+0NCYIWmYIz7HRpc2arNSt8NmSs6zEsThChNTB7U6V6pB2neYSmzmJ5tKXp3x4Zwg3VoxLlrAzP1hxOIDM7zCjP2GEC0PDtaSrLOXqWsdphcy+JklQSha1nWHcDpJiPJmc8VtntDFyoBT69r641jyKM7m0pEz2c5OBX6Vaidh2QUoEZAJ6ilZO2h8vpGl6K3gZ9nQpXGZjztRzujrGWoXd7qX1E+ER0dd3upfUT4RHRkqHT/8snV7RPhXGaX7c4tUrASQpJxJI2szHaP91Rpmn35ZPzE+FcA0sQfTGQW+R6JapZxYkliCB2QyDzK3fzBZphZALUSw4SUntYj7RCs9mCu2M2wqIg6gs9n8x6gnNlfSCWXYwdUPosY2U5ozcodUOy1dYCmYrXblD3pAWIKqf4mCVFhHw12s8SrPJSEkqIGbClWLHcxjNyxhkoORMeoB6G84WVnYrsT/ADBYbKcTkUAdk7h9SITPszJSo4WUHSx56jpi95fiuNCrk54v2mGjOY5q/aYKUpGuG1SEnZug/wCk/F6hr+tSxBcg0IKSIjemlguAX/3bBlabuQEobjFOJTtrJwt2RV2m7k/DG/eDVRNEZzWtCq1dL8xGR7QI1yxn2kvro8QjJ7JL9GtJZmI3PGrXf7yX10eIR1xu2a0S+PcTeorujN7wsonSpks6xTp1RpF8e4m9RXdACIgyJcpcslKklJFCCO+GzOO1uaDfTm7gsIWKFyC2ulHgRRdIfKLQRv6g7frC02vnG+JiboTsEKNzJzYQWQ8q9VuHxDphP9cn4w3bFim607BC/wCiSBkPpGOGuVObejb9DC03kgjjN2GLQWMHJI+kJmWIa0CH/K1VabxR8X0McLanUo/tMTFWRPwDdDfogP0CLhappN5oGtR7Ibm3mhTkoJO1hEgyxsjwDOkM0ENVuJphZOyD38O7wCguUzEcPmLu7QFzsmgi/DxHt1q2Jbef4G+Nxl9AXd7qX1E+ER0eXb7qX1EeER0BUenv5dPzE+FUBUiDbTz8un5ifCuAiVB9PwNaY2cGdKLO6CNeo08UQJMgAReaVp9yedad4SR3GKoCOXkvLWLxKdUItVtTKAUaklhUdufM8PJTAzexCp1SCHZJBcOKZ6gM/OOOM9q6dRJtF8qUtJCuC/EQSF4grglRZgGJ4pOQ7YFpssouslRmPiwlSSEqWoHLC5LuCDV3MXt26NmYAqZwMNAnNRZ3xE5O+XNzCLWxWOzSZg4QdIWyMypSk4cJ3u0d5ZOILjbzQfZbIpRCgcCATQVUlgWoSz1ZubVnDt222aAUy0LWlDqVxlYBwgQUj/IA4hWm4ksNiWgnAtKphSlASFhDJSxAJNAWAADbXZ6ITYZ6FITKJ9HNPtFSUqWkGoDqlgAlLAEOKu9C8NkrPRuXOCw6C4LHCpsQfUQOzfHKBEN2qxmy2hYTiwcFJKw5Uk1KmcCqkllZajE1SQWKWwnLU/OdhjjljpuXZElXbm8eTa5VaHJcqmY2t0wmSGUdkWgr7VLqGjRrr48vrp8QgFnyajpHfB1dg9ogbFo8Qjv43PJot8e4m9RXdAGgQeXv7ib1Fd0AqY2yrtJpAMgnYpJ3lvvAgIOb4TikTB/i+4g/aAV6w1PQWj2fNSgYlkAbTHjwI6Q3j6ReFJ4CfqdcY7ah68dI1qJTLZKdus9sU5tKy7qNc6xIsF3LmvhyGZOQ/mLdGjqWHCrr8ozcscWpjlVCmcQ2EkMXz1tnFhZr6mDjcINrz3wq8rlVKALBumKuHcqssEdjvVMyh4J1bDVhE1aaQIIMEt22vGgPxhQ/YxnKaR0Su2GZtIklXnEO0qq0OIqJOUXHTBjoJLYqO3zgLUajpg+0HRwFHZ5x0vDEbZdvupfUT4RHR12+5ldRHhEdElJp5+XT8xPhXARKVBtp7+WT8xPhVAPIrGL21JwhaTIeWg7F96T5RREQQ6Re4/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88OSwcueOmS2jPwPDLJWl2DqGWWYyaC+7B7RB/zR4hAvY3K5QcsK/R8oKrt48vrp8Qjr42cmg3v7ib1Fd0AqIOr39xN6iu6AMRqswq1peWsbUq7jGdPwo0kCh6D3RmxHCPTFU9tM4JQtRyAJgKscgzZgGTmu+sF15SiqUsDWk5a+aBS6ZxRMChmAW84PjU7HCbIEIZIoA7ZPTXFALWVr4pI1qJINNgyH1iTcVuUtagp2UGBLuSz1eHEy8JKdlI8t/zbvmvR309QMQKVVBFYELZJKFEGDWUOyKDSIAKFK7YvFlzpZ47iiSdUXNyTWOGlftFOoViyuNLzA2de3oj1OGl8oRFtQrE6almiFaoozVavMRpehElpBPxHujOEIcxq+i0tpEumbmN1mNRu33UvqI8Ijo9u/3UvqJ8IjoEodPz/bJ+anwrgFkKYweaej+3T81PhVANJTWMZTludI+kAeTSpxJ+7wPLq3ZF7pCHk0+JL/V4oSsOKf7WvT5Rx8nbePR9C2EA9+2RSJxzwqUSCxoKEroS7OMtmUGaEkuYrr7VLCAJ7jE5lhPHJFMQocIfWYxhlrI2biPYL29LZ1pmJHFCeC+pLBVXLlQenZDl2XZKnTEoWoISSQAXctUBSwCKNqYUq1IFbFaig0qKFQ53HCbawOcT/wCvUTwSwbJwzVzbaatHo9ddCZfotvG6l4zJROmKlrUFh0FYUXZJUBU63w7asxIVdd42axSZ4VMMwe+CAlSQlfBwSiakroKksMAoMyHzL0m4SMa2rxdRUVOxAo4UR0a4dkIl+iSFJqFPhYEE7DwWYAmgzIB1GNRi3kZ2i2L/AOOMtWJc4tjEoswVwiXSRhl1SCwFCQ2uKrR0CSoJOBLoQpKQ5whalYHJqCClQPOptkMXXaVy0zFCoICTVNAsKSQEnUzFTagCaZw50tUq0nEAs1di6VEcKUoF+LiKTStDmQYLNzSl1ROZjFXOXD9MPqnYqV54o5d7jCApWIk6mACa1zKncGhApk9QLawLxodJJFCGoTztrFRHGTKdt3V6TLEAFgnaW/bBNYOPL66e8QN2EPMTqrXbkc37IJLt40rnWk71PHfDpzyaBfHuJvUV3Rn7xoF8e4m9RXdAEERVRIQpxGbzRU9MaMaDsjOFq4R6YSUMoFplnEqeUkcFRcdBgqlmIF6yEqQ6iEtUK2GM0wx6TCxFGyMNptrkk7XeK6RaSrZ2xKQVfC3PHC4frtMk82mjwO3tOKlmLJSwlJJ7OmKYl3Osxrx465GdMM5i80WkvN6odtr0+8VSUAViTddsMmYFjoPQc469sdCm1jPmivtSYmS7WicCUHbQ0O6IsxGIEiGMVDsqa9savo4Xko6Iy6wp4RjUdF5bSkDtPZG/rM6aZYPdS+onwiOjrD7tHVT3COgCi09H9un5ifCuAiUIONOvy6fmJ8KoCZQjNaiBpKkCUDlwx2liK7vpA9KDmLzSsumUP8idwb7wNW61CUnU5oH313Ry8k3Wsam2iamWha/0pBLmjtl9oAp1qVNBWt1LFCrYFcUM7J1sAKtnC7VOmTVPMILh0/CkNmzPnraseWxctM0plrV6MFITwClRYO+H9NcZqaOM6xrDx+qyy2hTEUDJZxzijlsO0564cQWAOwRKMmWRi4ZBJyzScwzk0Ool6l4mmzJKRWhwqSc3cHE42jg0O3sjdEiuQ5dyK1cjpyiemWQk1cCrZqNWdqZvQlsjXa2qUBQBzzB8jXLUwibZrOClIDYqnVTIKcnMilBsfVAU2Xd4QiXNAxklimvBdmZTUo5oWLEEiIs+WkqKVqKapzCSEgJw4ioCoYDV2PF5Js602d2NeES4wEalUDKqFZEZagTAtbpXtQl2BZ+OAuuFq1GbFss4ZVYStkrYFzkTwVIfalQBoc8QGw1ET7JeigQkMmZixBYKgVBqS1JdiCS/MxiFJsxZykgMUvxizqfD0NlXsYE21isS1y1JUgHCQoKTiSocE4Ug14JURnTg5whf6O3gJywaBQQpRAyYBqc38waWLjyuZSO8RnmhFmKbTMBSA0k0DgHEsNTL9J36o0KUrhS2+NHiEUmoLWg3v7ib1Fd0AaEwe3t7mb1Fd0AqYRCpiXSeg90ZsrjHpjSLQWlqP+J7ozSbNCcS1FkgOTBWjk+0JlpKlFgP9pAfed5qnK2IB4KfudphF73oZ6tiBxU/c88QkGLQ2koBiYm1KA1dMV6Z1YtZMhKw6Cx1jyjGUdcbwgzVlWZeFSJYzMTk2EvnEhFhAqaxm5SNSK70BPREdYaLxaA3NFBaZrqLZPSHC7Zz4eS1EFwT2RPk3osZsdvPFac4cBeOrmI7FNBLpP8AEavo8jDKS+pKfrU/aMRuoqM1CU/qWhPS6gPvG9WZAD9jbhCKNrAfZS+onuEdHlg91L6ifCI9gZUenX5dPzE+FUBMqDbTv8un5ifCqAiXEVRpWuskc7nbVm7KHdAFpLafSzMBT7OUpyeE6jhqhJyYgHNvpBrpaoApLFwHKhmBqfmFTAJZcClrSUqAFV1SAwyA11ITU6gmgjOudlNuCQmbLWual5ipjIBJSKAOTsSMRDVdmMNz7EJhSrCMH6ioseEtWoNTi0GTc5iykjh4ARLwYgzYwVLIKiEu6qk1FGIOWVXaVEoBAUgOo4WIJzwoIZnzxKOZSW2Qo3PsISgJSDUgEVrm+rgsFEVDGkO3LOxS2UgrQ9SQtkqOIg4xUGhprrnE8SAA5SrWTQ4nTwgGc0ajOM+kBF28GUocYkrIIDJx4ipyGZSSHpqI1PSphoiXhdIFFEknUC6cClDVuz5oaQfRqDr4NMLh6KBZgQdStRLdlHCUnClNAQX4DUCWUpxmXFGer9suTZOG2FIwktgSwYAJGJjliKlO+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uJvUV3QDJhENXlNCZKzzH60jGdKLZxZQ1cJXT+kHv3RsF/LCbPNUcgl90YJPnFais5qLwE1C3j00hIES09hyTOKSCDDYD59Mea4EuJd8fEN0KXe6dQJ6Yp2j2XWM+kb9r0mWq8VzKUA5oioFYUZesZQlOcajP3ktIj2OOcetCtLvQ+z4rZZ9gWDuBP2jabLMdL5OS3QKCMi/D8H+tlcwWfow742FApDDRpd/upfUT4RHR13+6l9RPhEdA5qPTs/26fmJ8KoCJRg308/Lp+YnwqgFlmsBgO0/tgCwku3AJOIimYYCrhndjk1HiisU5HCWDiVixlLFlHErEo4WABLKCebmEWOmaUm0rUtJPEQHqkEh35i1HJDMdtamyYMKGfCnEp3egVwSaNqDU2nXEVpJIWFLKmJWQCqrhmBGZozPXis0RrTbClaZaFcAYcIo6nANEYRhLrJD0pzBu/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7X/b4kLDGVhKQzLEwMwJ4ocv2c8CRtDVmZJM1QYrVtcMlKUBtlEDtc64KrEfaS+ujxCKHRVGGyyQ2aSodpcV10i1QD6aSztjTkdeNIrtoTGr0z9aVe/uJvUV3QCAQd3v7ib1Fd0AjxCKH8QLRhu+d/lhR+5QB+jxjCDURr34kpewLbUpB7AsecZBriMKVHNHAQo1iaJBpHgyj1o4hhEI9UGEeoFIQuFqoGga47KKuCISjOPVZR4kVeJUtRh1MMGJEqoiUG34aWQKmTFluCABXKr1HZGoSoCPwxswEhataltuH8wbFWEPXo59QjXwXsaWEezl9RPcI6OsBeVL6ie4R0DmodPvyyfmJ8K4A5Rg70/wDyyfmp8K4AkBozWoAdMvzk07ES1VcDDRwlhUuIoFqDkAAh1ZitS5S78IcJVRs5yYIPxClrFpllIdK5dKFnBOIFhTjatsC6MScRDkhnZ2ANM9fCfpLwtRYWe2AKIYEkBA2MAMyHfiuAPiNC8S0SkngZpBbOj1fIZjUMtozido7oPMtCTNXMKOFlVyHImAlqK6KVziznaCTRaJRC0zJeJOMqfgpSxIKHY4gAOzngN7QrFhVMQTNUCoqlglICQteFEti4Sch+4wQ2fRNSgFTFJBPGSzhn4IbUMIqnJzrYRYWXRGzy5kuYlKsUtSlpBWVDEpnLKfLCGZsok39ekyQECXIXPKswksEhwHJY7fpFsaCci5sa0+kDhUyd6NyXLYBic4aHhNTMjmi0ufR1aZikkOhqlsILYhQsXU+FwdQfmi4sF4LnOZtmXJUiicRlrcKzwlJ/x2fxbJLCmuo7dvPEvgZvi4UrnSfZ+y9IETGYJKcL1S9QTQs2tw1Yno0WswCgmWEhaQggPQB+LmxOIvtYbIt1TKtvj0ppWIKO2aLSCkYcSSlCkDCdSs359kUd+WNgcDpAwyEghirAQrGWDElS2BpBfaklMtQlhjhOEUIdqMKCBTSe1qlWVK5tCCl04g1V1J2pCRRujXEZfq9u6WEIShOSEpTnsAA+jb4lSJnt5IamNG/EIrrtIwnCQRkCCS4YMa8zfSJtgVitEnZjQ37hDl0J202+PcTeorugBEH18e4m9RXdAEjXCwpNNkYrBP5khX7VA/aMXVnG/W2zibLmSzktKknZUNGKiylClS1hlJJChzihia2rMUcFRdC70kZQ2bsTzwbi3VUDHLOUWC7q2KPbCP8AilDIgwbhm0F4WYkG7ZmwQk2JetJ7IdwmjWPEZwsyCNRj1KDz7ojuPCl4WiHEjak7oUmWDkewwrj9ap+HMsf0g65P/wBgvnAFNebfA5oVKKbLLCgxANGrmT/MXtoOW2LLpmdja7R7KX1E+ER0KsA9lL6ifCI6JhQ6ffl0fNT4VwAwefiD+WR81PhXGfhdYKYpNN7EtclM2U+KU5IAclCuMwzowygduGxqUymQCUpmOP1HEpyouAkMQKD9R2tGiIXFHarjUmaqZJ9GUKSpKpSnA4QqQagAvUNERJc6wEYUgpCThyNSyXNanY+tonRVXTbXPo1JUiYlOIhVQUuRiSsUIcGmYpEudeCE8ZQDgkDWQKkiApgTHol69j/79Ih/8kgB8X8/6xjlXzKAdSgAaOVJAftMUXKYqWDqrHgENy7xklmmIrky0116jElxtH+9Ea1Bs0Uw2hSnANWFTk5pkNhqc6RJJAzIHTSEqIHRDoGZggI05nS0lXpEuMMsh04grhLJSA9OIkdr1aDYzSdVP9aIdtsSJoZYqHwqFFJJSUkoVqLKNYCptGZ5XZpSi7lLEkYSSklLkdCYtbuT/cy6/wDYgtur9YYsdmTKQiUkkiWnCCczlU9rw5YR/eSgNZST2KDV3xWbU4alfPuJvUV3QAJU0H99fl5vUV3GM9JhjJ5BgV0z0ZM720ge1/Wn4gNfTl0wTJhzFEWKi1FBKVgpIzBBB3GH02pJ1iNatt3yZwPppSVc5AO45wPWn8PrMovLUuXzBlD6wesqBPpBzGHEzBsgkm/h2f0TweskjuMRF6B2kDgrQr/0R3iMXx7My0qkTBDoIhyZoxbUf9RV0FJ+8Q59itMvjyZg/wDJ+2UYvivxv3P+iB2Rwkp2RBFqIooEcxcH6w6m2xi+POH2lR7VxyMgA5P8QwsxItCcRxJZ9Y1RHwmpIaO2Lnk0f8OrapcpaVOQkgJJ56tBXNVwgNdPqYoPw/u/BZgrWslXQ1AIIQfapTqJHTR41eTjwO7IOAjqp7hHse2fip6B3R0LAa/ET8sn5qfCuM6SqNV0qudVqkiWhSUkLCnUCQwCg1OmBZGgE4f90v8AaqAwNJVCws6oJfUOdy0v9qo99RJvLS9yoNHYd9O2pugmPFTAcw/TXc8EvqNN5WXuVHeos3lZe5UPICc2ySVcaVLV0pBy6YRLu2QmokSukS0D7QX+os3lZe5UeDQSbysvcqHdIOVdNmLvIlF2zQk5O2fSY9N2SCAPRS2GQwpYdFKQYnQSbysvcqPPUSbysvcqIbCBuqSW9mmmsUMRJmjdnJBwmgw8Y7yzVzrzmDsaDTuWl/tV5x76jzeVlv0KiW2dnRlI91aLRKaqQiatgeqSzZROuq7pknjWmfN66gRm+RfWTr5oN06ETdc2X2JVHvqRN5VG5UW/4df0OSgSSOZ37f5jrp/OSwRmUgdhf790X1p0BmLFZqH1FlU/iHbFoRMlzZa/SS2QdQU7OCRs1RbAsvr8vN6iu4xniso0i3yDMlrQCAVJKQTlUQM+qa+URuMQD6Y9i/8AVNfKI3GPRomvlEbjElC8clUX50UXyiNxjhorM5RG4xJRY4WlcXQ0VmcojcY9Giy+URuMFMql9KY9C4uxouv40bjHHRdfxp3GNIP2ixS5vHQhXSATvivtOi9lW5MpIJzIpubKC8aLL5RO4w4dGl8ol+gxbTMbX+HyC5lTSg7FBw3TnC7u0DSlQM5eNI/SkYXbJ3ekaajRxetadxjho6v407jFtaVFmlABhqb7wwkAzXOaQ/1/+Req0fm/pmoD6ikntGwxyNG1YgorTTOhrAV/Yg0tA/xT3COhcpLADYAI6Jl//9k="/>
          <p:cNvSpPr/>
          <p:nvPr/>
        </p:nvSpPr>
        <p:spPr>
          <a:xfrm>
            <a:off x="16168688" y="2589213"/>
            <a:ext cx="287337" cy="288925"/>
          </a:xfrm>
          <a:prstGeom prst="rect">
            <a:avLst/>
          </a:prstGeom>
          <a:noFill/>
          <a:ln>
            <a:noFill/>
          </a:ln>
        </p:spPr>
        <p:txBody>
          <a:bodyPr wrap="square" lIns="91425" tIns="45700" rIns="91425" bIns="45700" anchor="t" anchorCtr="0">
            <a:noAutofit/>
          </a:bodyPr>
          <a:lstStyle/>
          <a:p>
            <a:pPr marL="0" marR="0" lvl="0" indent="-137985" algn="ctr" rtl="0">
              <a:spcBef>
                <a:spcPts val="0"/>
              </a:spcBef>
              <a:spcAft>
                <a:spcPts val="0"/>
              </a:spcAft>
              <a:buClr>
                <a:schemeClr val="dk1"/>
              </a:buClr>
              <a:buFont typeface="Times New Roman"/>
              <a:buNone/>
            </a:pPr>
            <a:endParaRPr sz="2173" b="0" i="0" u="none" strike="noStrike" cap="none">
              <a:solidFill>
                <a:schemeClr val="dk1"/>
              </a:solidFill>
              <a:latin typeface="Tahoma"/>
              <a:ea typeface="Tahoma"/>
              <a:cs typeface="Tahoma"/>
              <a:sym typeface="Tahoma"/>
            </a:endParaRPr>
          </a:p>
        </p:txBody>
      </p:sp>
      <p:sp>
        <p:nvSpPr>
          <p:cNvPr id="33" name="Shape 33"/>
          <p:cNvSpPr/>
          <p:nvPr/>
        </p:nvSpPr>
        <p:spPr>
          <a:xfrm>
            <a:off x="4063576" y="2057399"/>
            <a:ext cx="24280708" cy="2318657"/>
          </a:xfrm>
          <a:prstGeom prst="rect">
            <a:avLst/>
          </a:prstGeom>
          <a:noFill/>
          <a:ln>
            <a:noFill/>
          </a:ln>
        </p:spPr>
        <p:txBody>
          <a:bodyPr wrap="square" lIns="91425" tIns="45700" rIns="91425" bIns="45700" anchor="t" anchorCtr="0">
            <a:noAutofit/>
          </a:bodyPr>
          <a:lstStyle/>
          <a:p>
            <a:pPr lvl="0" algn="ctr">
              <a:buSzPct val="25000"/>
            </a:pPr>
            <a:r>
              <a:rPr lang="pt-BR" sz="4800" b="1" dirty="0" smtClean="0">
                <a:solidFill>
                  <a:schemeClr val="bg1"/>
                </a:solidFill>
                <a:latin typeface="+mn-lt"/>
                <a:ea typeface="Tahoma"/>
                <a:cs typeface="Tahoma"/>
                <a:sym typeface="Tahoma"/>
              </a:rPr>
              <a:t>DIAGRAMA VÊ: </a:t>
            </a:r>
            <a:r>
              <a:rPr lang="pt-BR" sz="4800" b="1" dirty="0">
                <a:solidFill>
                  <a:srgbClr val="00B050"/>
                </a:solidFill>
                <a:latin typeface="+mn-lt"/>
                <a:ea typeface="Tahoma"/>
                <a:cs typeface="Tahoma"/>
                <a:sym typeface="Tahoma"/>
              </a:rPr>
              <a:t>ESTUDANDO </a:t>
            </a:r>
            <a:r>
              <a:rPr lang="pt-BR" sz="4800" b="1" i="0" u="none" strike="noStrike" cap="none" dirty="0" smtClean="0">
                <a:solidFill>
                  <a:srgbClr val="00B050"/>
                </a:solidFill>
                <a:latin typeface="+mn-lt"/>
                <a:ea typeface="Tahoma"/>
                <a:cs typeface="Tahoma"/>
                <a:sym typeface="Tahoma"/>
              </a:rPr>
              <a:t>PARA O ENEM DE FORMA INVERTIDA</a:t>
            </a:r>
          </a:p>
          <a:p>
            <a:pPr lvl="0" algn="ctr">
              <a:buSzPct val="25000"/>
            </a:pPr>
            <a:r>
              <a:rPr lang="pt-BR" sz="4800" b="1" i="0" u="none" strike="noStrike" cap="none" dirty="0" smtClean="0">
                <a:solidFill>
                  <a:srgbClr val="00B050"/>
                </a:solidFill>
                <a:latin typeface="Tahoma"/>
                <a:ea typeface="Tahoma"/>
                <a:cs typeface="Tahoma"/>
                <a:sym typeface="Tahoma"/>
              </a:rPr>
              <a:t> </a:t>
            </a:r>
            <a:endParaRPr lang="pt-BR" sz="4800" b="1" i="0" u="none" strike="noStrike" cap="none" dirty="0">
              <a:solidFill>
                <a:schemeClr val="dk2"/>
              </a:solidFill>
              <a:latin typeface="Tahoma"/>
              <a:ea typeface="Tahoma"/>
              <a:cs typeface="Tahoma"/>
              <a:sym typeface="Tahoma"/>
            </a:endParaRPr>
          </a:p>
        </p:txBody>
      </p:sp>
      <p:pic>
        <p:nvPicPr>
          <p:cNvPr id="36" name="Shape 36"/>
          <p:cNvPicPr preferRelativeResize="0"/>
          <p:nvPr/>
        </p:nvPicPr>
        <p:blipFill rotWithShape="1">
          <a:blip r:embed="rId3">
            <a:alphaModFix/>
          </a:blip>
          <a:srcRect/>
          <a:stretch/>
        </p:blipFill>
        <p:spPr>
          <a:xfrm>
            <a:off x="2880666" y="3298371"/>
            <a:ext cx="28869790" cy="34286622"/>
          </a:xfrm>
          <a:prstGeom prst="rect">
            <a:avLst/>
          </a:prstGeom>
          <a:noFill/>
          <a:ln>
            <a:noFill/>
          </a:ln>
        </p:spPr>
      </p:pic>
      <p:sp>
        <p:nvSpPr>
          <p:cNvPr id="55" name="Shape 55"/>
          <p:cNvSpPr/>
          <p:nvPr/>
        </p:nvSpPr>
        <p:spPr>
          <a:xfrm>
            <a:off x="11127581" y="19514084"/>
            <a:ext cx="184731" cy="923330"/>
          </a:xfrm>
          <a:prstGeom prst="rect">
            <a:avLst/>
          </a:prstGeom>
          <a:noFill/>
          <a:ln>
            <a:noFill/>
          </a:ln>
        </p:spPr>
        <p:txBody>
          <a:bodyPr wrap="square" lIns="91425" tIns="45700" rIns="91425" bIns="45700" anchor="ctr" anchorCtr="0">
            <a:noAutofit/>
          </a:bodyPr>
          <a:lstStyle/>
          <a:p>
            <a:pPr marL="0" marR="0" lvl="0" indent="-114300" algn="l" rtl="0">
              <a:lnSpc>
                <a:spcPct val="100000"/>
              </a:lnSpc>
              <a:spcBef>
                <a:spcPts val="0"/>
              </a:spcBef>
              <a:spcAft>
                <a:spcPts val="0"/>
              </a:spcAft>
              <a:buClr>
                <a:schemeClr val="dk1"/>
              </a:buClr>
              <a:buSzPct val="100000"/>
              <a:buFont typeface="Arial"/>
              <a:buNone/>
            </a:pPr>
            <a:r>
              <a:rPr lang="pt-BR" sz="1800" b="0" i="0" u="none" strike="noStrike" cap="none">
                <a:solidFill>
                  <a:schemeClr val="dk1"/>
                </a:solidFill>
                <a:latin typeface="Arial"/>
                <a:ea typeface="Arial"/>
                <a:cs typeface="Arial"/>
                <a:sym typeface="Arial"/>
              </a:rPr>
              <a:t/>
            </a:r>
            <a:br>
              <a:rPr lang="pt-BR" sz="1800" b="0" i="0" u="none" strike="noStrike" cap="none">
                <a:solidFill>
                  <a:schemeClr val="dk1"/>
                </a:solidFill>
                <a:latin typeface="Arial"/>
                <a:ea typeface="Arial"/>
                <a:cs typeface="Arial"/>
                <a:sym typeface="Arial"/>
              </a:rPr>
            </a:br>
            <a:endParaRPr lang="pt-BR" sz="1800" b="0" i="0" u="none" strike="noStrike" cap="none">
              <a:solidFill>
                <a:schemeClr val="dk1"/>
              </a:solidFill>
              <a:latin typeface="Arial"/>
              <a:ea typeface="Arial"/>
              <a:cs typeface="Arial"/>
              <a:sym typeface="Arial"/>
            </a:endParaRPr>
          </a:p>
          <a:p>
            <a:pPr marL="0" marR="0" lvl="0" indent="-114300" algn="l" rtl="0">
              <a:lnSpc>
                <a:spcPct val="100000"/>
              </a:lnSpc>
              <a:spcBef>
                <a:spcPts val="0"/>
              </a:spcBef>
              <a:spcAft>
                <a:spcPts val="0"/>
              </a:spcAft>
              <a:buClr>
                <a:schemeClr val="dk1"/>
              </a:buClr>
              <a:buFont typeface="Tahoma"/>
              <a:buNone/>
            </a:pPr>
            <a:endParaRPr sz="1800" b="0" i="0" u="none" strike="noStrike" cap="none">
              <a:solidFill>
                <a:schemeClr val="dk1"/>
              </a:solidFill>
              <a:latin typeface="Arial"/>
              <a:ea typeface="Arial"/>
              <a:cs typeface="Arial"/>
              <a:sym typeface="Arial"/>
            </a:endParaRPr>
          </a:p>
        </p:txBody>
      </p:sp>
      <p:sp>
        <p:nvSpPr>
          <p:cNvPr id="57" name="Shape 57"/>
          <p:cNvSpPr/>
          <p:nvPr/>
        </p:nvSpPr>
        <p:spPr>
          <a:xfrm>
            <a:off x="27316963" y="3680956"/>
            <a:ext cx="4792135" cy="3855716"/>
          </a:xfrm>
          <a:prstGeom prst="rect">
            <a:avLst/>
          </a:prstGeom>
          <a:noFill/>
          <a:ln>
            <a:noFill/>
          </a:ln>
        </p:spPr>
        <p:txBody>
          <a:bodyPr wrap="square" lIns="91425" tIns="45700" rIns="91425" bIns="45700" anchor="t" anchorCtr="0">
            <a:noAutofit/>
          </a:bodyPr>
          <a:lstStyle/>
          <a:p>
            <a:pPr>
              <a:buSzPct val="25000"/>
            </a:pPr>
            <a:endParaRPr lang="pt-BR" sz="3600" b="1" dirty="0">
              <a:solidFill>
                <a:schemeClr val="dk1"/>
              </a:solidFill>
              <a:latin typeface="Arial"/>
              <a:ea typeface="Arial"/>
              <a:cs typeface="Arial"/>
              <a:sym typeface="Arial"/>
            </a:endParaRPr>
          </a:p>
        </p:txBody>
      </p:sp>
      <p:sp>
        <p:nvSpPr>
          <p:cNvPr id="58" name="Shape 58"/>
          <p:cNvSpPr/>
          <p:nvPr/>
        </p:nvSpPr>
        <p:spPr>
          <a:xfrm>
            <a:off x="6439932" y="3098638"/>
            <a:ext cx="20170094" cy="2794935"/>
          </a:xfrm>
          <a:prstGeom prst="rect">
            <a:avLst/>
          </a:prstGeom>
          <a:noFill/>
          <a:ln>
            <a:noFill/>
          </a:ln>
        </p:spPr>
        <p:txBody>
          <a:bodyPr wrap="square" lIns="91425" tIns="45700" rIns="91425" bIns="45700" anchor="t" anchorCtr="0">
            <a:noAutofit/>
          </a:bodyPr>
          <a:lstStyle/>
          <a:p>
            <a:pPr algn="ctr">
              <a:buSzPct val="25000"/>
            </a:pPr>
            <a:r>
              <a:rPr lang="pt-BR" sz="4000" b="1" dirty="0" smtClean="0">
                <a:solidFill>
                  <a:schemeClr val="dk1"/>
                </a:solidFill>
                <a:latin typeface="+mj-lt"/>
              </a:rPr>
              <a:t>Aluno( s): </a:t>
            </a:r>
            <a:r>
              <a:rPr lang="pt-BR" sz="4000" dirty="0" err="1" smtClean="0">
                <a:solidFill>
                  <a:schemeClr val="dk1"/>
                </a:solidFill>
                <a:latin typeface="+mj-lt"/>
              </a:rPr>
              <a:t>Kethila</a:t>
            </a:r>
            <a:r>
              <a:rPr lang="pt-BR" sz="4000" dirty="0" smtClean="0">
                <a:solidFill>
                  <a:schemeClr val="dk1"/>
                </a:solidFill>
                <a:latin typeface="+mj-lt"/>
              </a:rPr>
              <a:t> Talita de Oliveira </a:t>
            </a:r>
            <a:r>
              <a:rPr lang="pt-BR" sz="4000" dirty="0" err="1" smtClean="0">
                <a:solidFill>
                  <a:schemeClr val="dk1"/>
                </a:solidFill>
                <a:latin typeface="+mj-lt"/>
              </a:rPr>
              <a:t>Belonia</a:t>
            </a:r>
            <a:endParaRPr lang="pt-BR" sz="4000" dirty="0" smtClean="0">
              <a:solidFill>
                <a:schemeClr val="dk1"/>
              </a:solidFill>
              <a:latin typeface="+mj-lt"/>
            </a:endParaRPr>
          </a:p>
          <a:p>
            <a:pPr algn="ctr">
              <a:buSzPct val="25000"/>
            </a:pPr>
            <a:r>
              <a:rPr lang="pt-BR" sz="3600" b="1" dirty="0" smtClean="0">
                <a:solidFill>
                  <a:schemeClr val="dk1"/>
                </a:solidFill>
                <a:latin typeface="+mj-lt"/>
              </a:rPr>
              <a:t>Série</a:t>
            </a:r>
            <a:r>
              <a:rPr lang="pt-BR" sz="3600" b="1" dirty="0">
                <a:solidFill>
                  <a:schemeClr val="dk1"/>
                </a:solidFill>
                <a:latin typeface="+mj-lt"/>
              </a:rPr>
              <a:t>: </a:t>
            </a:r>
            <a:r>
              <a:rPr lang="pt-BR" sz="3600" dirty="0">
                <a:solidFill>
                  <a:schemeClr val="dk1"/>
                </a:solidFill>
                <a:latin typeface="+mj-lt"/>
              </a:rPr>
              <a:t>3</a:t>
            </a:r>
            <a:r>
              <a:rPr lang="pt-BR" sz="3600" dirty="0" smtClean="0">
                <a:solidFill>
                  <a:schemeClr val="dk1"/>
                </a:solidFill>
                <a:latin typeface="+mj-lt"/>
              </a:rPr>
              <a:t>° </a:t>
            </a:r>
            <a:r>
              <a:rPr lang="pt-BR" sz="3600" dirty="0">
                <a:solidFill>
                  <a:schemeClr val="dk1"/>
                </a:solidFill>
                <a:latin typeface="+mj-lt"/>
              </a:rPr>
              <a:t>ano | </a:t>
            </a:r>
            <a:r>
              <a:rPr lang="pt-BR" sz="3600" b="1" dirty="0">
                <a:solidFill>
                  <a:schemeClr val="dk1"/>
                </a:solidFill>
                <a:latin typeface="+mj-lt"/>
              </a:rPr>
              <a:t>Turma</a:t>
            </a:r>
            <a:r>
              <a:rPr lang="pt-BR" sz="3600" dirty="0">
                <a:solidFill>
                  <a:schemeClr val="dk1"/>
                </a:solidFill>
                <a:latin typeface="+mj-lt"/>
              </a:rPr>
              <a:t>: </a:t>
            </a:r>
            <a:r>
              <a:rPr lang="pt-BR" sz="3600" dirty="0" smtClean="0">
                <a:solidFill>
                  <a:schemeClr val="dk1"/>
                </a:solidFill>
                <a:latin typeface="+mj-lt"/>
              </a:rPr>
              <a:t>M02| </a:t>
            </a:r>
            <a:r>
              <a:rPr lang="pt-BR" sz="3600" b="1" dirty="0">
                <a:solidFill>
                  <a:schemeClr val="dk1"/>
                </a:solidFill>
                <a:latin typeface="+mj-lt"/>
              </a:rPr>
              <a:t>Turno</a:t>
            </a:r>
            <a:r>
              <a:rPr lang="pt-BR" sz="3600" dirty="0">
                <a:solidFill>
                  <a:schemeClr val="dk1"/>
                </a:solidFill>
                <a:latin typeface="+mj-lt"/>
              </a:rPr>
              <a:t>: </a:t>
            </a:r>
            <a:r>
              <a:rPr lang="pt-BR" sz="3600" dirty="0" smtClean="0">
                <a:solidFill>
                  <a:schemeClr val="dk1"/>
                </a:solidFill>
                <a:latin typeface="+mj-lt"/>
              </a:rPr>
              <a:t>Matutino. </a:t>
            </a:r>
            <a:r>
              <a:rPr lang="pt-BR" sz="3600" b="1" dirty="0">
                <a:solidFill>
                  <a:schemeClr val="dk1"/>
                </a:solidFill>
              </a:rPr>
              <a:t>Valor: </a:t>
            </a:r>
            <a:r>
              <a:rPr lang="pt-BR" sz="3600" dirty="0">
                <a:solidFill>
                  <a:schemeClr val="dk1"/>
                </a:solidFill>
              </a:rPr>
              <a:t>3</a:t>
            </a:r>
            <a:r>
              <a:rPr lang="pt-BR" sz="3600" dirty="0" smtClean="0">
                <a:solidFill>
                  <a:schemeClr val="dk1"/>
                </a:solidFill>
              </a:rPr>
              <a:t>,0 </a:t>
            </a:r>
            <a:r>
              <a:rPr lang="pt-BR" sz="3600" dirty="0">
                <a:solidFill>
                  <a:schemeClr val="dk1"/>
                </a:solidFill>
              </a:rPr>
              <a:t>pontos</a:t>
            </a:r>
          </a:p>
          <a:p>
            <a:pPr lvl="0" algn="ctr">
              <a:buSzPct val="25000"/>
            </a:pPr>
            <a:r>
              <a:rPr lang="pt-BR" sz="3600" b="1" smtClean="0">
                <a:solidFill>
                  <a:schemeClr val="dk1"/>
                </a:solidFill>
                <a:latin typeface="+mj-lt"/>
                <a:ea typeface="Cambria"/>
                <a:cs typeface="Cambria"/>
                <a:sym typeface="Cambria"/>
              </a:rPr>
              <a:t>Professor: </a:t>
            </a:r>
            <a:r>
              <a:rPr lang="pt-BR" sz="3600" dirty="0" smtClean="0">
                <a:solidFill>
                  <a:schemeClr val="dk1"/>
                </a:solidFill>
                <a:ea typeface="Cambria"/>
                <a:cs typeface="Cambria"/>
                <a:sym typeface="Cambria"/>
              </a:rPr>
              <a:t>Lucas Xavier</a:t>
            </a:r>
            <a:r>
              <a:rPr lang="pt-BR" sz="3600" dirty="0" smtClean="0">
                <a:solidFill>
                  <a:schemeClr val="dk1"/>
                </a:solidFill>
                <a:latin typeface="+mj-lt"/>
                <a:ea typeface="Cambria"/>
                <a:cs typeface="Cambria"/>
                <a:sym typeface="Cambria"/>
              </a:rPr>
              <a:t>-  </a:t>
            </a:r>
            <a:r>
              <a:rPr lang="pt-BR" sz="3600" dirty="0">
                <a:solidFill>
                  <a:srgbClr val="FF0000"/>
                </a:solidFill>
                <a:latin typeface="+mj-lt"/>
                <a:ea typeface="Cambria"/>
                <a:cs typeface="Cambria"/>
                <a:sym typeface="Cambria"/>
              </a:rPr>
              <a:t>lucas.perobas@gmail.com</a:t>
            </a:r>
          </a:p>
          <a:p>
            <a:pPr marL="0" marR="0" lvl="0" indent="0" algn="ctr" rtl="0">
              <a:spcBef>
                <a:spcPts val="0"/>
              </a:spcBef>
              <a:spcAft>
                <a:spcPts val="0"/>
              </a:spcAft>
              <a:buNone/>
            </a:pPr>
            <a:endParaRPr sz="3600" dirty="0">
              <a:solidFill>
                <a:schemeClr val="dk1"/>
              </a:solidFill>
              <a:latin typeface="Cambria"/>
              <a:ea typeface="Cambria"/>
              <a:cs typeface="Cambria"/>
              <a:sym typeface="Cambria"/>
            </a:endParaRPr>
          </a:p>
          <a:p>
            <a:pPr lvl="0" algn="ctr" rtl="0">
              <a:spcBef>
                <a:spcPts val="0"/>
              </a:spcBef>
              <a:buNone/>
            </a:pPr>
            <a:endParaRPr sz="2000" dirty="0">
              <a:solidFill>
                <a:schemeClr val="dk1"/>
              </a:solidFill>
              <a:latin typeface="Cambria"/>
              <a:ea typeface="Cambria"/>
              <a:cs typeface="Cambria"/>
              <a:sym typeface="Cambria"/>
            </a:endParaRPr>
          </a:p>
          <a:p>
            <a:pPr marL="0" marR="0" lvl="0" indent="0" algn="ctr" rtl="0">
              <a:spcBef>
                <a:spcPts val="0"/>
              </a:spcBef>
              <a:spcAft>
                <a:spcPts val="0"/>
              </a:spcAft>
              <a:buSzPct val="25000"/>
              <a:buNone/>
            </a:pPr>
            <a:r>
              <a:rPr lang="pt-BR" sz="2000" dirty="0">
                <a:solidFill>
                  <a:schemeClr val="dk1"/>
                </a:solidFill>
                <a:latin typeface="Cambria"/>
                <a:ea typeface="Cambria"/>
                <a:cs typeface="Cambria"/>
                <a:sym typeface="Cambria"/>
              </a:rPr>
              <a:t> </a:t>
            </a:r>
          </a:p>
          <a:p>
            <a:pPr marL="0" marR="0" lvl="0" indent="0" algn="l" rtl="0">
              <a:spcBef>
                <a:spcPts val="0"/>
              </a:spcBef>
              <a:spcAft>
                <a:spcPts val="0"/>
              </a:spcAft>
              <a:buNone/>
            </a:pPr>
            <a:endParaRPr sz="3600" dirty="0">
              <a:solidFill>
                <a:schemeClr val="dk1"/>
              </a:solidFill>
              <a:latin typeface="Tahoma"/>
              <a:ea typeface="Tahoma"/>
              <a:cs typeface="Tahoma"/>
              <a:sym typeface="Tahoma"/>
            </a:endParaRPr>
          </a:p>
        </p:txBody>
      </p:sp>
      <p:sp>
        <p:nvSpPr>
          <p:cNvPr id="59" name="Shape 59"/>
          <p:cNvSpPr/>
          <p:nvPr/>
        </p:nvSpPr>
        <p:spPr>
          <a:xfrm>
            <a:off x="20636964" y="39972350"/>
            <a:ext cx="312906" cy="769441"/>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r>
              <a:rPr lang="pt-BR" sz="4400">
                <a:solidFill>
                  <a:srgbClr val="000000"/>
                </a:solidFill>
                <a:latin typeface="Calibri"/>
                <a:ea typeface="Calibri"/>
                <a:cs typeface="Calibri"/>
                <a:sym typeface="Calibri"/>
              </a:rPr>
              <a:t> </a:t>
            </a:r>
          </a:p>
        </p:txBody>
      </p:sp>
      <p:pic>
        <p:nvPicPr>
          <p:cNvPr id="64" name="Shape 64"/>
          <p:cNvPicPr preferRelativeResize="0"/>
          <p:nvPr/>
        </p:nvPicPr>
        <p:blipFill rotWithShape="1">
          <a:blip r:embed="rId4">
            <a:alphaModFix/>
          </a:blip>
          <a:srcRect l="47566" t="30425" r="46550" b="60655"/>
          <a:stretch/>
        </p:blipFill>
        <p:spPr>
          <a:xfrm>
            <a:off x="14787374" y="12557821"/>
            <a:ext cx="4937512" cy="3526472"/>
          </a:xfrm>
          <a:prstGeom prst="rect">
            <a:avLst/>
          </a:prstGeom>
          <a:noFill/>
          <a:ln>
            <a:noFill/>
          </a:ln>
        </p:spPr>
      </p:pic>
      <p:sp>
        <p:nvSpPr>
          <p:cNvPr id="69" name="Shape 69"/>
          <p:cNvSpPr/>
          <p:nvPr/>
        </p:nvSpPr>
        <p:spPr>
          <a:xfrm>
            <a:off x="416710" y="30303145"/>
            <a:ext cx="7832636" cy="749242"/>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endParaRPr lang="pt-BR" sz="4000" b="1" dirty="0">
              <a:solidFill>
                <a:srgbClr val="202020"/>
              </a:solidFill>
              <a:latin typeface="Arial"/>
              <a:ea typeface="Arial"/>
              <a:cs typeface="Arial"/>
              <a:sym typeface="Arial"/>
            </a:endParaRPr>
          </a:p>
        </p:txBody>
      </p:sp>
      <p:sp>
        <p:nvSpPr>
          <p:cNvPr id="6" name="Retângulo 5"/>
          <p:cNvSpPr/>
          <p:nvPr/>
        </p:nvSpPr>
        <p:spPr>
          <a:xfrm>
            <a:off x="0" y="22006440"/>
            <a:ext cx="13552714" cy="3170099"/>
          </a:xfrm>
          <a:prstGeom prst="rect">
            <a:avLst/>
          </a:prstGeom>
        </p:spPr>
        <p:txBody>
          <a:bodyPr wrap="square">
            <a:spAutoFit/>
          </a:bodyPr>
          <a:lstStyle/>
          <a:p>
            <a:pPr algn="just"/>
            <a:r>
              <a:rPr lang="pt-BR" sz="4000" b="1" dirty="0">
                <a:solidFill>
                  <a:schemeClr val="accent2"/>
                </a:solidFill>
                <a:latin typeface="Arial" panose="020B0604020202020204" pitchFamily="34" charset="0"/>
                <a:cs typeface="Arial" panose="020B0604020202020204" pitchFamily="34" charset="0"/>
              </a:rPr>
              <a:t>Competências socioemocionais: </a:t>
            </a:r>
          </a:p>
          <a:p>
            <a:pPr algn="just"/>
            <a:r>
              <a:rPr lang="pt-BR" sz="4000" b="1" dirty="0">
                <a:solidFill>
                  <a:srgbClr val="FF0000"/>
                </a:solidFill>
              </a:rPr>
              <a:t>Aprender a conhecer: </a:t>
            </a:r>
            <a:r>
              <a:rPr lang="pt-BR" sz="4000" dirty="0"/>
              <a:t>Raciocínio e Aprender a aprender.</a:t>
            </a:r>
          </a:p>
          <a:p>
            <a:pPr algn="just"/>
            <a:r>
              <a:rPr lang="pt-BR" sz="4000" b="1" dirty="0">
                <a:solidFill>
                  <a:srgbClr val="FF0000"/>
                </a:solidFill>
              </a:rPr>
              <a:t>Aprender a fazer:</a:t>
            </a:r>
            <a:r>
              <a:rPr lang="pt-BR" sz="4000" dirty="0">
                <a:solidFill>
                  <a:srgbClr val="FF0000"/>
                </a:solidFill>
              </a:rPr>
              <a:t> </a:t>
            </a:r>
            <a:r>
              <a:rPr lang="pt-BR" sz="4000" dirty="0"/>
              <a:t>Protagonismo.</a:t>
            </a:r>
          </a:p>
          <a:p>
            <a:pPr algn="just"/>
            <a:r>
              <a:rPr lang="pt-BR" sz="4000" b="1" dirty="0">
                <a:solidFill>
                  <a:srgbClr val="FF0000"/>
                </a:solidFill>
              </a:rPr>
              <a:t>Aprender a ser: </a:t>
            </a:r>
            <a:r>
              <a:rPr lang="pt-BR" sz="4000" dirty="0"/>
              <a:t>Construção e </a:t>
            </a:r>
            <a:r>
              <a:rPr lang="pt-BR" sz="4000" dirty="0">
                <a:solidFill>
                  <a:schemeClr val="tx1"/>
                </a:solidFill>
              </a:rPr>
              <a:t>Execução do Projeto de Vida.</a:t>
            </a:r>
          </a:p>
        </p:txBody>
      </p:sp>
      <p:sp>
        <p:nvSpPr>
          <p:cNvPr id="7" name="Retângulo 6"/>
          <p:cNvSpPr/>
          <p:nvPr/>
        </p:nvSpPr>
        <p:spPr>
          <a:xfrm>
            <a:off x="0" y="32382404"/>
            <a:ext cx="7430239" cy="769441"/>
          </a:xfrm>
          <a:prstGeom prst="rect">
            <a:avLst/>
          </a:prstGeom>
        </p:spPr>
        <p:txBody>
          <a:bodyPr wrap="none">
            <a:spAutoFit/>
          </a:bodyPr>
          <a:lstStyle/>
          <a:p>
            <a:r>
              <a:rPr lang="pt-BR" sz="4400" b="1" dirty="0">
                <a:solidFill>
                  <a:schemeClr val="accent2"/>
                </a:solidFill>
                <a:cs typeface="Times New Roman" panose="02020603050405020304" pitchFamily="18" charset="0"/>
              </a:rPr>
              <a:t>Competências Cognitivas</a:t>
            </a:r>
            <a:r>
              <a:rPr lang="pt-BR" sz="4400" b="1" dirty="0" smtClean="0"/>
              <a:t>: </a:t>
            </a:r>
            <a:endParaRPr lang="pt-BR" sz="4400" b="1" dirty="0"/>
          </a:p>
        </p:txBody>
      </p:sp>
      <p:sp>
        <p:nvSpPr>
          <p:cNvPr id="3" name="Retângulo 2"/>
          <p:cNvSpPr/>
          <p:nvPr/>
        </p:nvSpPr>
        <p:spPr>
          <a:xfrm>
            <a:off x="0" y="25266907"/>
            <a:ext cx="14499318" cy="6863417"/>
          </a:xfrm>
          <a:prstGeom prst="rect">
            <a:avLst/>
          </a:prstGeom>
        </p:spPr>
        <p:txBody>
          <a:bodyPr wrap="square">
            <a:spAutoFit/>
          </a:bodyPr>
          <a:lstStyle/>
          <a:p>
            <a:pPr algn="just"/>
            <a:r>
              <a:rPr lang="pt-BR" sz="4000" b="1" dirty="0">
                <a:solidFill>
                  <a:schemeClr val="accent2"/>
                </a:solidFill>
              </a:rPr>
              <a:t>Competências socioemocionais na BNCC: </a:t>
            </a:r>
          </a:p>
          <a:p>
            <a:pPr algn="just"/>
            <a:r>
              <a:rPr lang="pt-BR" sz="4000" b="1" dirty="0">
                <a:solidFill>
                  <a:srgbClr val="FF0000"/>
                </a:solidFill>
                <a:latin typeface="Arial" panose="020B0604020202020204" pitchFamily="34" charset="0"/>
                <a:cs typeface="Arial" panose="020B0604020202020204" pitchFamily="34" charset="0"/>
              </a:rPr>
              <a:t>a) </a:t>
            </a:r>
            <a:r>
              <a:rPr lang="pt-BR" sz="4000" dirty="0">
                <a:latin typeface="Arial" panose="020B0604020202020204" pitchFamily="34" charset="0"/>
                <a:cs typeface="Arial" panose="020B0604020202020204" pitchFamily="34" charset="0"/>
              </a:rPr>
              <a:t>Valorizar e utilizar os conhecimentos historicamente construídos sobre o mundo físico, social, cultural e digital para entender e explicar a realidade, continuar aprendendo e colaborar para a construção de uma sociedade justa, democrática e inclusiva. </a:t>
            </a:r>
          </a:p>
          <a:p>
            <a:pPr algn="just"/>
            <a:r>
              <a:rPr lang="pt-BR" sz="4000" b="1" dirty="0">
                <a:solidFill>
                  <a:srgbClr val="FF0000"/>
                </a:solidFill>
              </a:rPr>
              <a:t>b) </a:t>
            </a:r>
            <a:r>
              <a:rPr lang="pt-BR" sz="4000" dirty="0"/>
              <a:t>Utilizar tecnologias digitais de comunicação e informação de forma crítica, significativa, reflexiva e ética nas diversas práticas do cotidiano (incluindo as escolares) ao se comunicar, acessar e disseminar informações, produzir conhecimentos e resolver problemas. </a:t>
            </a:r>
            <a:endParaRPr lang="pt-BR" sz="4000" dirty="0">
              <a:latin typeface="Arial" panose="020B0604020202020204" pitchFamily="34" charset="0"/>
              <a:cs typeface="Arial" panose="020B0604020202020204" pitchFamily="34" charset="0"/>
            </a:endParaRPr>
          </a:p>
        </p:txBody>
      </p:sp>
      <p:sp>
        <p:nvSpPr>
          <p:cNvPr id="2" name="Retângulo 1"/>
          <p:cNvSpPr/>
          <p:nvPr/>
        </p:nvSpPr>
        <p:spPr>
          <a:xfrm>
            <a:off x="21978710" y="6054374"/>
            <a:ext cx="10090604" cy="3293209"/>
          </a:xfrm>
          <a:prstGeom prst="rect">
            <a:avLst/>
          </a:prstGeom>
        </p:spPr>
        <p:txBody>
          <a:bodyPr wrap="square">
            <a:spAutoFit/>
          </a:bodyPr>
          <a:lstStyle/>
          <a:p>
            <a:pPr algn="just">
              <a:buSzPct val="25000"/>
            </a:pPr>
            <a:r>
              <a:rPr lang="pt-BR" sz="4800" b="1" dirty="0">
                <a:solidFill>
                  <a:schemeClr val="dk1"/>
                </a:solidFill>
              </a:rPr>
              <a:t>Asserções de </a:t>
            </a:r>
            <a:r>
              <a:rPr lang="pt-BR" sz="4800" b="1" dirty="0" smtClean="0">
                <a:solidFill>
                  <a:schemeClr val="dk1"/>
                </a:solidFill>
              </a:rPr>
              <a:t>valor: </a:t>
            </a:r>
            <a:r>
              <a:rPr lang="pt-BR" sz="4000" b="1" dirty="0">
                <a:solidFill>
                  <a:schemeClr val="dk1"/>
                </a:solidFill>
              </a:rPr>
              <a:t> </a:t>
            </a:r>
            <a:endParaRPr lang="pt-BR" sz="4000" b="1" dirty="0" smtClean="0">
              <a:solidFill>
                <a:schemeClr val="dk1"/>
              </a:solidFill>
            </a:endParaRPr>
          </a:p>
          <a:p>
            <a:pPr algn="just">
              <a:buSzPct val="25000"/>
            </a:pPr>
            <a:r>
              <a:rPr lang="pt-BR" sz="4000" dirty="0" smtClean="0">
                <a:solidFill>
                  <a:schemeClr val="dk1"/>
                </a:solidFill>
              </a:rPr>
              <a:t>Foi </a:t>
            </a:r>
            <a:r>
              <a:rPr lang="pt-BR" sz="4000" dirty="0">
                <a:solidFill>
                  <a:schemeClr val="dk1"/>
                </a:solidFill>
              </a:rPr>
              <a:t>consenso que os desafios são grandes na preparação para o Enem, pois requer dedicação e resiliência.</a:t>
            </a:r>
          </a:p>
          <a:p>
            <a:pPr lvl="0" algn="just">
              <a:buSzPct val="25000"/>
            </a:pPr>
            <a:endParaRPr lang="pt-BR" sz="4000" dirty="0">
              <a:solidFill>
                <a:schemeClr val="dk1"/>
              </a:solidFill>
            </a:endParaRPr>
          </a:p>
        </p:txBody>
      </p:sp>
      <p:sp>
        <p:nvSpPr>
          <p:cNvPr id="9" name="Retângulo 8"/>
          <p:cNvSpPr/>
          <p:nvPr/>
        </p:nvSpPr>
        <p:spPr>
          <a:xfrm>
            <a:off x="21455742" y="8735664"/>
            <a:ext cx="10711544" cy="9002464"/>
          </a:xfrm>
          <a:prstGeom prst="rect">
            <a:avLst/>
          </a:prstGeom>
        </p:spPr>
        <p:txBody>
          <a:bodyPr wrap="square">
            <a:spAutoFit/>
          </a:bodyPr>
          <a:lstStyle/>
          <a:p>
            <a:pPr lvl="0" indent="-177800" algn="just">
              <a:buClr>
                <a:schemeClr val="dk1"/>
              </a:buClr>
              <a:buSzPct val="100000"/>
            </a:pPr>
            <a:r>
              <a:rPr lang="pt-BR" sz="3500" b="1" dirty="0">
                <a:solidFill>
                  <a:schemeClr val="dk1"/>
                </a:solidFill>
              </a:rPr>
              <a:t>Asserções de </a:t>
            </a:r>
            <a:r>
              <a:rPr lang="pt-BR" sz="3500" b="1" dirty="0" smtClean="0">
                <a:solidFill>
                  <a:schemeClr val="dk1"/>
                </a:solidFill>
              </a:rPr>
              <a:t>conhecimento</a:t>
            </a:r>
            <a:r>
              <a:rPr lang="pt-BR" sz="3500" b="1" dirty="0" smtClean="0">
                <a:solidFill>
                  <a:schemeClr val="dk1"/>
                </a:solidFill>
              </a:rPr>
              <a:t>:</a:t>
            </a:r>
          </a:p>
          <a:p>
            <a:pPr algn="just"/>
            <a:r>
              <a:rPr lang="pt-BR" sz="3600" b="1" dirty="0" smtClean="0">
                <a:solidFill>
                  <a:srgbClr val="FF0000"/>
                </a:solidFill>
              </a:rPr>
              <a:t>A letra E está correta</a:t>
            </a:r>
            <a:r>
              <a:rPr lang="pt-BR" sz="3600" b="1" dirty="0" smtClean="0">
                <a:solidFill>
                  <a:schemeClr val="dk1"/>
                </a:solidFill>
              </a:rPr>
              <a:t>, </a:t>
            </a:r>
            <a:r>
              <a:rPr lang="pt-BR" sz="3600" dirty="0" smtClean="0"/>
              <a:t>Quando falamos agora em dinâmica, o primeiro passo é desenhar as forças que a barra sofre. Entendendo que: a tração que a corda puxando o arroz exerce sobre a barra de ferro é igual ao peso do arroz. Podemos, a partir daí, desenhar as forças do problema que irão entrar em equilíbrio pelo fato de a barra não rodar e nem se mover.</a:t>
            </a:r>
          </a:p>
          <a:p>
            <a:pPr algn="just"/>
            <a:r>
              <a:rPr lang="pt-BR" sz="3600" dirty="0" smtClean="0"/>
              <a:t>Somatório F = 0</a:t>
            </a:r>
          </a:p>
          <a:p>
            <a:pPr algn="just"/>
            <a:r>
              <a:rPr lang="pt-BR" sz="3600" dirty="0" smtClean="0"/>
              <a:t>Somatório M = 0</a:t>
            </a:r>
          </a:p>
          <a:p>
            <a:pPr algn="just"/>
            <a:r>
              <a:rPr lang="pt-BR" sz="3600" dirty="0" smtClean="0"/>
              <a:t>Lembrando que M = </a:t>
            </a:r>
            <a:r>
              <a:rPr lang="pt-BR" sz="3600" dirty="0" err="1" smtClean="0"/>
              <a:t>F.d</a:t>
            </a:r>
            <a:endParaRPr lang="pt-BR" sz="3600" dirty="0" smtClean="0"/>
          </a:p>
          <a:p>
            <a:pPr algn="just"/>
            <a:r>
              <a:rPr lang="pt-BR" sz="3600" dirty="0" err="1" smtClean="0"/>
              <a:t>P</a:t>
            </a:r>
            <a:r>
              <a:rPr lang="pt-BR" sz="3600" baseline="-25000" dirty="0" err="1" smtClean="0"/>
              <a:t>arroz</a:t>
            </a:r>
            <a:r>
              <a:rPr lang="pt-BR" sz="3600" baseline="-25000" dirty="0" smtClean="0"/>
              <a:t> </a:t>
            </a:r>
            <a:r>
              <a:rPr lang="pt-BR" sz="3600" dirty="0" smtClean="0"/>
              <a:t>. </a:t>
            </a:r>
            <a:r>
              <a:rPr lang="pt-BR" sz="3600" dirty="0" err="1" smtClean="0"/>
              <a:t>d</a:t>
            </a:r>
            <a:r>
              <a:rPr lang="pt-BR" sz="3600" baseline="-25000" dirty="0" err="1" smtClean="0"/>
              <a:t>arroz</a:t>
            </a:r>
            <a:r>
              <a:rPr lang="pt-BR" sz="3600" dirty="0" smtClean="0"/>
              <a:t> – </a:t>
            </a:r>
            <a:r>
              <a:rPr lang="pt-BR" sz="3600" dirty="0" err="1" smtClean="0"/>
              <a:t>P</a:t>
            </a:r>
            <a:r>
              <a:rPr lang="pt-BR" sz="3600" baseline="-25000" dirty="0" err="1" smtClean="0"/>
              <a:t>cm</a:t>
            </a:r>
            <a:r>
              <a:rPr lang="pt-BR" sz="3600" baseline="-25000" dirty="0" smtClean="0"/>
              <a:t> </a:t>
            </a:r>
            <a:r>
              <a:rPr lang="pt-BR" sz="3600" dirty="0" smtClean="0"/>
              <a:t>. </a:t>
            </a:r>
            <a:r>
              <a:rPr lang="pt-BR" sz="3600" dirty="0" err="1" smtClean="0"/>
              <a:t>d</a:t>
            </a:r>
            <a:r>
              <a:rPr lang="pt-BR" sz="3600" baseline="-25000" dirty="0" err="1" smtClean="0"/>
              <a:t>cm</a:t>
            </a:r>
            <a:r>
              <a:rPr lang="pt-BR" sz="3600" dirty="0" smtClean="0"/>
              <a:t> = 0</a:t>
            </a:r>
          </a:p>
          <a:p>
            <a:pPr algn="just"/>
            <a:r>
              <a:rPr lang="pt-BR" sz="3600" dirty="0" smtClean="0"/>
              <a:t>5 . g . 3 = M</a:t>
            </a:r>
            <a:r>
              <a:rPr lang="pt-BR" sz="3600" baseline="-25000" dirty="0" smtClean="0"/>
              <a:t>cm </a:t>
            </a:r>
            <a:r>
              <a:rPr lang="pt-BR" sz="3600" dirty="0" smtClean="0"/>
              <a:t>. g . 1</a:t>
            </a:r>
          </a:p>
          <a:p>
            <a:pPr algn="just"/>
            <a:r>
              <a:rPr lang="pt-BR" sz="3600" dirty="0" smtClean="0"/>
              <a:t>M</a:t>
            </a:r>
            <a:r>
              <a:rPr lang="pt-BR" sz="3600" baseline="-25000" dirty="0" smtClean="0"/>
              <a:t>cm</a:t>
            </a:r>
            <a:r>
              <a:rPr lang="pt-BR" sz="3600" dirty="0" smtClean="0"/>
              <a:t>=15 Kg</a:t>
            </a:r>
          </a:p>
          <a:p>
            <a:pPr lvl="0" indent="-177800" algn="just">
              <a:buClr>
                <a:schemeClr val="dk1"/>
              </a:buClr>
              <a:buSzPct val="100000"/>
            </a:pPr>
            <a:endParaRPr lang="pt-BR" sz="4000" b="1" dirty="0">
              <a:solidFill>
                <a:schemeClr val="dk1"/>
              </a:solidFill>
            </a:endParaRPr>
          </a:p>
        </p:txBody>
      </p:sp>
      <p:sp>
        <p:nvSpPr>
          <p:cNvPr id="10" name="Retângulo 9"/>
          <p:cNvSpPr/>
          <p:nvPr/>
        </p:nvSpPr>
        <p:spPr>
          <a:xfrm>
            <a:off x="20153986" y="17222403"/>
            <a:ext cx="11377049" cy="3908762"/>
          </a:xfrm>
          <a:prstGeom prst="rect">
            <a:avLst/>
          </a:prstGeom>
        </p:spPr>
        <p:txBody>
          <a:bodyPr wrap="square">
            <a:spAutoFit/>
          </a:bodyPr>
          <a:lstStyle/>
          <a:p>
            <a:pPr lvl="0" indent="-177800" algn="just">
              <a:buClr>
                <a:schemeClr val="dk1"/>
              </a:buClr>
              <a:buSzPct val="100000"/>
            </a:pPr>
            <a:r>
              <a:rPr lang="pt-BR" sz="4800" b="1" dirty="0">
                <a:solidFill>
                  <a:schemeClr val="dk1"/>
                </a:solidFill>
              </a:rPr>
              <a:t>Interpretações: </a:t>
            </a:r>
          </a:p>
          <a:p>
            <a:pPr algn="just" fontAlgn="base"/>
            <a:r>
              <a:rPr lang="pt-BR" sz="4000" dirty="0" smtClean="0">
                <a:solidFill>
                  <a:schemeClr val="dk1"/>
                </a:solidFill>
              </a:rPr>
              <a:t>a)</a:t>
            </a:r>
            <a:r>
              <a:rPr lang="pt-BR" sz="4000" b="1" dirty="0" smtClean="0">
                <a:solidFill>
                  <a:srgbClr val="FF0000"/>
                </a:solidFill>
              </a:rPr>
              <a:t> Errada</a:t>
            </a:r>
            <a:r>
              <a:rPr lang="pt-BR" sz="4000" dirty="0" smtClean="0">
                <a:solidFill>
                  <a:schemeClr val="dk1"/>
                </a:solidFill>
              </a:rPr>
              <a:t>, a alternativa esta errada, pois considera que o centro de massa da barra é na extremidade oposta ao saco de arroz de cinco marcações do pedaço de madeira. Do lado oposto do saco de arroz </a:t>
            </a:r>
            <a:endParaRPr lang="pt-BR" sz="4000" dirty="0"/>
          </a:p>
        </p:txBody>
      </p:sp>
      <p:sp>
        <p:nvSpPr>
          <p:cNvPr id="11" name="Retângulo 10"/>
          <p:cNvSpPr/>
          <p:nvPr/>
        </p:nvSpPr>
        <p:spPr>
          <a:xfrm>
            <a:off x="18215977" y="29942097"/>
            <a:ext cx="12239623" cy="2800767"/>
          </a:xfrm>
          <a:prstGeom prst="rect">
            <a:avLst/>
          </a:prstGeom>
        </p:spPr>
        <p:txBody>
          <a:bodyPr wrap="square">
            <a:spAutoFit/>
          </a:bodyPr>
          <a:lstStyle/>
          <a:p>
            <a:pPr lvl="0">
              <a:buSzPct val="25000"/>
            </a:pPr>
            <a:r>
              <a:rPr lang="pt-BR" sz="4800" b="1" dirty="0">
                <a:solidFill>
                  <a:schemeClr val="dk1"/>
                </a:solidFill>
              </a:rPr>
              <a:t>Transformações</a:t>
            </a:r>
            <a:r>
              <a:rPr lang="pt-BR" sz="4800" b="1" dirty="0" smtClean="0">
                <a:solidFill>
                  <a:schemeClr val="dk1"/>
                </a:solidFill>
              </a:rPr>
              <a:t>:</a:t>
            </a:r>
          </a:p>
          <a:p>
            <a:pPr lvl="0">
              <a:buSzPct val="25000"/>
            </a:pPr>
            <a:r>
              <a:rPr lang="pt-BR" sz="4000" dirty="0" smtClean="0">
                <a:solidFill>
                  <a:schemeClr val="dk1"/>
                </a:solidFill>
              </a:rPr>
              <a:t>Física- o movimento, o equilíbrio e a descoberta de leis físicas </a:t>
            </a:r>
            <a:endParaRPr lang="pt-BR" sz="4000" dirty="0" smtClean="0">
              <a:solidFill>
                <a:schemeClr val="dk1"/>
              </a:solidFill>
            </a:endParaRPr>
          </a:p>
          <a:p>
            <a:pPr lvl="0">
              <a:buSzPct val="25000"/>
            </a:pPr>
            <a:endParaRPr lang="pt-BR" sz="4800" b="1" dirty="0" smtClean="0">
              <a:solidFill>
                <a:schemeClr val="dk1"/>
              </a:solidFill>
            </a:endParaRPr>
          </a:p>
        </p:txBody>
      </p:sp>
      <p:sp>
        <p:nvSpPr>
          <p:cNvPr id="12" name="Retângulo 11"/>
          <p:cNvSpPr/>
          <p:nvPr/>
        </p:nvSpPr>
        <p:spPr>
          <a:xfrm>
            <a:off x="18013280" y="31920369"/>
            <a:ext cx="13124767" cy="830997"/>
          </a:xfrm>
          <a:prstGeom prst="rect">
            <a:avLst/>
          </a:prstGeom>
        </p:spPr>
        <p:txBody>
          <a:bodyPr wrap="square">
            <a:spAutoFit/>
          </a:bodyPr>
          <a:lstStyle/>
          <a:p>
            <a:pPr lvl="0" algn="just">
              <a:buSzPct val="25000"/>
            </a:pPr>
            <a:r>
              <a:rPr lang="pt-BR" sz="4800" b="1" dirty="0">
                <a:solidFill>
                  <a:schemeClr val="dk1"/>
                </a:solidFill>
              </a:rPr>
              <a:t>Registros / Dados:</a:t>
            </a:r>
            <a:r>
              <a:rPr lang="pt-BR" sz="4000" b="1" dirty="0">
                <a:solidFill>
                  <a:schemeClr val="dk1"/>
                </a:solidFill>
              </a:rPr>
              <a:t> </a:t>
            </a:r>
            <a:r>
              <a:rPr lang="pt-BR" sz="4000" b="1" dirty="0">
                <a:solidFill>
                  <a:srgbClr val="FF0000"/>
                </a:solidFill>
              </a:rPr>
              <a:t>Opções</a:t>
            </a:r>
            <a:r>
              <a:rPr lang="pt-BR" sz="4000" b="1" dirty="0" smtClean="0">
                <a:solidFill>
                  <a:srgbClr val="FF0000"/>
                </a:solidFill>
              </a:rPr>
              <a:t>:</a:t>
            </a:r>
            <a:endParaRPr lang="pt-BR" sz="4000" b="1" dirty="0" smtClean="0">
              <a:solidFill>
                <a:srgbClr val="FF0000"/>
              </a:solidFill>
            </a:endParaRPr>
          </a:p>
        </p:txBody>
      </p:sp>
      <p:sp>
        <p:nvSpPr>
          <p:cNvPr id="13" name="Retângulo 12"/>
          <p:cNvSpPr/>
          <p:nvPr/>
        </p:nvSpPr>
        <p:spPr>
          <a:xfrm>
            <a:off x="23137903" y="5084408"/>
            <a:ext cx="6827510" cy="830997"/>
          </a:xfrm>
          <a:prstGeom prst="rect">
            <a:avLst/>
          </a:prstGeom>
        </p:spPr>
        <p:txBody>
          <a:bodyPr wrap="none">
            <a:spAutoFit/>
          </a:bodyPr>
          <a:lstStyle/>
          <a:p>
            <a:pPr lvl="0" indent="-279400">
              <a:buClr>
                <a:schemeClr val="dk1"/>
              </a:buClr>
              <a:buSzPct val="100000"/>
            </a:pPr>
            <a:r>
              <a:rPr lang="pt-BR" sz="4800" b="1" dirty="0">
                <a:solidFill>
                  <a:schemeClr val="dk1"/>
                </a:solidFill>
                <a:latin typeface="+mj-lt"/>
                <a:ea typeface="Cambria"/>
                <a:cs typeface="Cambria"/>
                <a:sym typeface="Cambria"/>
              </a:rPr>
              <a:t>Domínio Metodológico</a:t>
            </a:r>
          </a:p>
        </p:txBody>
      </p:sp>
      <p:sp>
        <p:nvSpPr>
          <p:cNvPr id="14" name="Retângulo 13"/>
          <p:cNvSpPr/>
          <p:nvPr/>
        </p:nvSpPr>
        <p:spPr>
          <a:xfrm>
            <a:off x="3608933" y="4953779"/>
            <a:ext cx="5971507" cy="830997"/>
          </a:xfrm>
          <a:prstGeom prst="rect">
            <a:avLst/>
          </a:prstGeom>
        </p:spPr>
        <p:txBody>
          <a:bodyPr wrap="none">
            <a:spAutoFit/>
          </a:bodyPr>
          <a:lstStyle/>
          <a:p>
            <a:pPr lvl="0" indent="-279400">
              <a:buClr>
                <a:schemeClr val="dk1"/>
              </a:buClr>
              <a:buSzPct val="100000"/>
            </a:pPr>
            <a:r>
              <a:rPr lang="pt-BR" sz="4800" b="1" dirty="0" smtClean="0">
                <a:solidFill>
                  <a:schemeClr val="dk1"/>
                </a:solidFill>
                <a:latin typeface="+mj-lt"/>
                <a:ea typeface="Cambria"/>
                <a:cs typeface="Cambria"/>
                <a:sym typeface="Cambria"/>
              </a:rPr>
              <a:t>Domínio Conceitual</a:t>
            </a:r>
            <a:endParaRPr lang="pt-BR" sz="4800" b="1" dirty="0">
              <a:solidFill>
                <a:schemeClr val="dk1"/>
              </a:solidFill>
              <a:latin typeface="+mj-lt"/>
              <a:ea typeface="Cambria"/>
              <a:cs typeface="Cambria"/>
              <a:sym typeface="Cambria"/>
            </a:endParaRPr>
          </a:p>
        </p:txBody>
      </p:sp>
      <p:sp>
        <p:nvSpPr>
          <p:cNvPr id="15" name="Retângulo 14"/>
          <p:cNvSpPr/>
          <p:nvPr/>
        </p:nvSpPr>
        <p:spPr>
          <a:xfrm>
            <a:off x="0" y="5943599"/>
            <a:ext cx="11527972" cy="830997"/>
          </a:xfrm>
          <a:prstGeom prst="rect">
            <a:avLst/>
          </a:prstGeom>
        </p:spPr>
        <p:txBody>
          <a:bodyPr wrap="square">
            <a:spAutoFit/>
          </a:bodyPr>
          <a:lstStyle/>
          <a:p>
            <a:pPr indent="-203200">
              <a:buClr>
                <a:schemeClr val="dk1"/>
              </a:buClr>
              <a:buSzPct val="100000"/>
            </a:pPr>
            <a:r>
              <a:rPr lang="pt-BR" sz="4800" b="1" dirty="0">
                <a:solidFill>
                  <a:schemeClr val="dk1"/>
                </a:solidFill>
                <a:latin typeface="+mn-lt"/>
                <a:ea typeface="Cambria"/>
                <a:cs typeface="Cambria"/>
                <a:sym typeface="Cambria"/>
              </a:rPr>
              <a:t>Teoria</a:t>
            </a:r>
            <a:r>
              <a:rPr lang="pt-BR" sz="4800" b="1" dirty="0" smtClean="0">
                <a:solidFill>
                  <a:schemeClr val="dk1"/>
                </a:solidFill>
                <a:latin typeface="+mn-lt"/>
                <a:ea typeface="Cambria"/>
                <a:cs typeface="Cambria"/>
                <a:sym typeface="Cambria"/>
              </a:rPr>
              <a:t>: </a:t>
            </a:r>
            <a:r>
              <a:rPr lang="pt-BR" sz="4800" dirty="0" smtClean="0">
                <a:solidFill>
                  <a:schemeClr val="dk1"/>
                </a:solidFill>
                <a:latin typeface="+mn-lt"/>
                <a:ea typeface="Cambria"/>
                <a:cs typeface="Cambria"/>
                <a:sym typeface="Cambria"/>
              </a:rPr>
              <a:t>Física- equilíbrio</a:t>
            </a:r>
            <a:endParaRPr lang="pt-BR" sz="4000" dirty="0">
              <a:latin typeface="+mn-lt"/>
            </a:endParaRPr>
          </a:p>
        </p:txBody>
      </p:sp>
      <p:sp>
        <p:nvSpPr>
          <p:cNvPr id="16" name="Retângulo 15"/>
          <p:cNvSpPr/>
          <p:nvPr/>
        </p:nvSpPr>
        <p:spPr>
          <a:xfrm>
            <a:off x="0" y="6727371"/>
            <a:ext cx="12083144" cy="769441"/>
          </a:xfrm>
          <a:prstGeom prst="rect">
            <a:avLst/>
          </a:prstGeom>
        </p:spPr>
        <p:txBody>
          <a:bodyPr wrap="square">
            <a:spAutoFit/>
          </a:bodyPr>
          <a:lstStyle/>
          <a:p>
            <a:r>
              <a:rPr lang="pt-BR" sz="4400" b="1" dirty="0" smtClean="0">
                <a:solidFill>
                  <a:schemeClr val="dk1"/>
                </a:solidFill>
              </a:rPr>
              <a:t>Princípios/necessidade didática:</a:t>
            </a:r>
            <a:endParaRPr lang="pt-BR" sz="3600" dirty="0">
              <a:solidFill>
                <a:srgbClr val="FF0000"/>
              </a:solidFill>
              <a:sym typeface="Wingdings" panose="05000000000000000000" pitchFamily="2" charset="2"/>
            </a:endParaRPr>
          </a:p>
        </p:txBody>
      </p:sp>
      <p:sp>
        <p:nvSpPr>
          <p:cNvPr id="17" name="Retângulo 16"/>
          <p:cNvSpPr/>
          <p:nvPr/>
        </p:nvSpPr>
        <p:spPr>
          <a:xfrm>
            <a:off x="12932229" y="6772829"/>
            <a:ext cx="7903028" cy="2062103"/>
          </a:xfrm>
          <a:prstGeom prst="rect">
            <a:avLst/>
          </a:prstGeom>
        </p:spPr>
        <p:txBody>
          <a:bodyPr wrap="square">
            <a:spAutoFit/>
          </a:bodyPr>
          <a:lstStyle/>
          <a:p>
            <a:pPr algn="ctr">
              <a:buSzPct val="25000"/>
            </a:pPr>
            <a:r>
              <a:rPr lang="pt-BR" sz="4800" b="1" dirty="0">
                <a:solidFill>
                  <a:schemeClr val="dk1"/>
                </a:solidFill>
              </a:rPr>
              <a:t>Questão básica </a:t>
            </a:r>
          </a:p>
          <a:p>
            <a:pPr algn="ctr"/>
            <a:r>
              <a:rPr lang="pt-BR" sz="4000" dirty="0">
                <a:solidFill>
                  <a:schemeClr val="dk1"/>
                </a:solidFill>
              </a:rPr>
              <a:t>A atuação desses movimentos juvenis </a:t>
            </a:r>
            <a:r>
              <a:rPr lang="pt-BR" sz="4000" dirty="0" smtClean="0">
                <a:solidFill>
                  <a:schemeClr val="dk1"/>
                </a:solidFill>
              </a:rPr>
              <a:t>são caracterizados como</a:t>
            </a:r>
            <a:r>
              <a:rPr lang="pt-BR" sz="4000" dirty="0" smtClean="0"/>
              <a:t>?</a:t>
            </a:r>
            <a:endParaRPr lang="pt-BR" sz="4000" dirty="0"/>
          </a:p>
        </p:txBody>
      </p:sp>
      <p:sp>
        <p:nvSpPr>
          <p:cNvPr id="18" name="Retângulo 17"/>
          <p:cNvSpPr/>
          <p:nvPr/>
        </p:nvSpPr>
        <p:spPr>
          <a:xfrm>
            <a:off x="0" y="17469741"/>
            <a:ext cx="12833802" cy="2062103"/>
          </a:xfrm>
          <a:prstGeom prst="rect">
            <a:avLst/>
          </a:prstGeom>
        </p:spPr>
        <p:txBody>
          <a:bodyPr wrap="square">
            <a:spAutoFit/>
          </a:bodyPr>
          <a:lstStyle/>
          <a:p>
            <a:pPr lvl="0" indent="-177800" algn="just">
              <a:buClr>
                <a:schemeClr val="dk1"/>
              </a:buClr>
              <a:buSzPct val="100000"/>
            </a:pPr>
            <a:r>
              <a:rPr lang="pt-BR" sz="4800" b="1" dirty="0">
                <a:solidFill>
                  <a:schemeClr val="dk1"/>
                </a:solidFill>
              </a:rPr>
              <a:t>Conceitos</a:t>
            </a:r>
            <a:r>
              <a:rPr lang="pt-BR" sz="4800" b="1" dirty="0" smtClean="0">
                <a:solidFill>
                  <a:schemeClr val="dk1"/>
                </a:solidFill>
              </a:rPr>
              <a:t>:</a:t>
            </a:r>
            <a:r>
              <a:rPr lang="pt-BR" sz="4000" dirty="0" smtClean="0"/>
              <a:t> No estudo das condições de equilíbrio do corpo extenso devemos considerar o equilíbrio de translação e o de rotação</a:t>
            </a:r>
            <a:r>
              <a:rPr lang="pt-BR" sz="4000" dirty="0" smtClean="0"/>
              <a:t>.</a:t>
            </a:r>
            <a:endParaRPr lang="pt-BR" sz="4000" b="1" dirty="0" smtClean="0">
              <a:solidFill>
                <a:srgbClr val="FF0000"/>
              </a:solidFill>
            </a:endParaRPr>
          </a:p>
        </p:txBody>
      </p:sp>
      <p:sp>
        <p:nvSpPr>
          <p:cNvPr id="20" name="Retângulo 19"/>
          <p:cNvSpPr/>
          <p:nvPr/>
        </p:nvSpPr>
        <p:spPr>
          <a:xfrm>
            <a:off x="0" y="33403422"/>
            <a:ext cx="15217774" cy="3785652"/>
          </a:xfrm>
          <a:prstGeom prst="rect">
            <a:avLst/>
          </a:prstGeom>
        </p:spPr>
        <p:txBody>
          <a:bodyPr wrap="square">
            <a:spAutoFit/>
          </a:bodyPr>
          <a:lstStyle/>
          <a:p>
            <a:pPr algn="just" fontAlgn="base"/>
            <a:r>
              <a:rPr lang="pt-BR" sz="4000" b="1" dirty="0" smtClean="0">
                <a:solidFill>
                  <a:schemeClr val="accent2"/>
                </a:solidFill>
                <a:latin typeface="+mj-lt"/>
              </a:rPr>
              <a:t>Competência</a:t>
            </a:r>
            <a:r>
              <a:rPr lang="pt-BR" sz="4000" dirty="0" smtClean="0">
                <a:solidFill>
                  <a:schemeClr val="accent2"/>
                </a:solidFill>
                <a:latin typeface="+mj-lt"/>
              </a:rPr>
              <a:t> </a:t>
            </a:r>
            <a:r>
              <a:rPr lang="pt-BR" sz="4000" b="1" dirty="0" smtClean="0">
                <a:solidFill>
                  <a:srgbClr val="FF0000"/>
                </a:solidFill>
                <a:latin typeface="+mj-lt"/>
              </a:rPr>
              <a:t>de </a:t>
            </a:r>
            <a:r>
              <a:rPr lang="pt-BR" sz="4000" b="1" dirty="0">
                <a:solidFill>
                  <a:srgbClr val="FF0000"/>
                </a:solidFill>
                <a:latin typeface="+mj-lt"/>
              </a:rPr>
              <a:t>ÁREA </a:t>
            </a:r>
            <a:r>
              <a:rPr lang="pt-BR" sz="4000" b="1" dirty="0" smtClean="0">
                <a:solidFill>
                  <a:srgbClr val="FF0000"/>
                </a:solidFill>
                <a:latin typeface="+mj-lt"/>
              </a:rPr>
              <a:t>6 </a:t>
            </a:r>
            <a:r>
              <a:rPr lang="pt-BR" sz="4000" dirty="0" smtClean="0">
                <a:solidFill>
                  <a:srgbClr val="333333"/>
                </a:solidFill>
                <a:latin typeface="+mj-lt"/>
              </a:rPr>
              <a:t>– apropriar-se de conhecimento da física para, em situações problema, interpretar, avaliar ou planejar intervenções cientifica tecnológicas.</a:t>
            </a:r>
            <a:endParaRPr lang="pt-BR" sz="4000" dirty="0" smtClean="0"/>
          </a:p>
          <a:p>
            <a:pPr algn="just" fontAlgn="base"/>
            <a:endParaRPr lang="pt-BR" sz="4000" dirty="0" smtClean="0"/>
          </a:p>
          <a:p>
            <a:pPr algn="just" fontAlgn="base"/>
            <a:r>
              <a:rPr lang="pt-BR" sz="4000" b="1" dirty="0" smtClean="0">
                <a:solidFill>
                  <a:schemeClr val="accent2"/>
                </a:solidFill>
                <a:latin typeface="+mj-lt"/>
              </a:rPr>
              <a:t>Habilidade</a:t>
            </a:r>
            <a:r>
              <a:rPr lang="pt-BR" sz="4000" b="1" dirty="0" smtClean="0">
                <a:solidFill>
                  <a:srgbClr val="FF0000"/>
                </a:solidFill>
                <a:latin typeface="+mj-lt"/>
              </a:rPr>
              <a:t> H2O</a:t>
            </a:r>
            <a:r>
              <a:rPr lang="pt-BR" sz="4000" b="1" dirty="0" smtClean="0">
                <a:solidFill>
                  <a:schemeClr val="tx1"/>
                </a:solidFill>
                <a:latin typeface="+mj-lt"/>
              </a:rPr>
              <a:t>- </a:t>
            </a:r>
            <a:r>
              <a:rPr lang="pt-BR" sz="4000" dirty="0" smtClean="0">
                <a:solidFill>
                  <a:schemeClr val="tx1"/>
                </a:solidFill>
                <a:latin typeface="+mj-lt"/>
              </a:rPr>
              <a:t>caracterizar causas ou efeitos dos movimentos de partículas, substancias, objetos ou corpos celestes</a:t>
            </a:r>
            <a:endParaRPr lang="pt-BR" sz="4000" dirty="0">
              <a:solidFill>
                <a:schemeClr val="tx1"/>
              </a:solidFill>
              <a:latin typeface="+mj-lt"/>
            </a:endParaRPr>
          </a:p>
        </p:txBody>
      </p:sp>
      <p:sp>
        <p:nvSpPr>
          <p:cNvPr id="21" name="Retângulo 20"/>
          <p:cNvSpPr/>
          <p:nvPr/>
        </p:nvSpPr>
        <p:spPr>
          <a:xfrm>
            <a:off x="0" y="37776292"/>
            <a:ext cx="31938686" cy="1446550"/>
          </a:xfrm>
          <a:prstGeom prst="rect">
            <a:avLst/>
          </a:prstGeom>
        </p:spPr>
        <p:txBody>
          <a:bodyPr wrap="square">
            <a:spAutoFit/>
          </a:bodyPr>
          <a:lstStyle/>
          <a:p>
            <a:pPr lvl="0" algn="ctr">
              <a:buSzPct val="25000"/>
            </a:pPr>
            <a:r>
              <a:rPr lang="pt-BR" sz="4000" b="1" dirty="0"/>
              <a:t> </a:t>
            </a:r>
            <a:r>
              <a:rPr lang="pt-BR" sz="4000" b="1" dirty="0" smtClean="0"/>
              <a:t>        </a:t>
            </a:r>
            <a:r>
              <a:rPr lang="pt-BR" sz="4800" b="1" dirty="0" smtClean="0"/>
              <a:t>Evento</a:t>
            </a:r>
            <a:r>
              <a:rPr lang="pt-BR" sz="4800" dirty="0" smtClean="0"/>
              <a:t> </a:t>
            </a:r>
          </a:p>
          <a:p>
            <a:pPr algn="ctr">
              <a:buSzPct val="25000"/>
            </a:pPr>
            <a:r>
              <a:rPr lang="pt-BR" sz="4000" b="1" dirty="0" smtClean="0">
                <a:solidFill>
                  <a:srgbClr val="FF0000"/>
                </a:solidFill>
              </a:rPr>
              <a:t>ENEM</a:t>
            </a:r>
            <a:r>
              <a:rPr lang="pt-BR" sz="4000" b="1" dirty="0">
                <a:solidFill>
                  <a:srgbClr val="FF0000"/>
                </a:solidFill>
              </a:rPr>
              <a:t>: </a:t>
            </a:r>
            <a:r>
              <a:rPr lang="pt-BR" sz="4000" dirty="0" smtClean="0">
                <a:solidFill>
                  <a:schemeClr val="dk1"/>
                </a:solidFill>
              </a:rPr>
              <a:t>2015 </a:t>
            </a:r>
            <a:r>
              <a:rPr lang="pt-BR" sz="4000" dirty="0">
                <a:solidFill>
                  <a:schemeClr val="dk1"/>
                </a:solidFill>
              </a:rPr>
              <a:t>| </a:t>
            </a:r>
            <a:r>
              <a:rPr lang="pt-BR" sz="4000" b="1" dirty="0">
                <a:solidFill>
                  <a:srgbClr val="FF0000"/>
                </a:solidFill>
              </a:rPr>
              <a:t>Questão:</a:t>
            </a:r>
            <a:r>
              <a:rPr lang="pt-BR" sz="4000" dirty="0">
                <a:solidFill>
                  <a:srgbClr val="FF0000"/>
                </a:solidFill>
              </a:rPr>
              <a:t> </a:t>
            </a:r>
            <a:r>
              <a:rPr lang="pt-BR" sz="4000" dirty="0" smtClean="0">
                <a:solidFill>
                  <a:schemeClr val="dk1"/>
                </a:solidFill>
              </a:rPr>
              <a:t>82</a:t>
            </a:r>
            <a:r>
              <a:rPr lang="pt-BR" sz="4000" dirty="0" smtClean="0">
                <a:solidFill>
                  <a:schemeClr val="dk1"/>
                </a:solidFill>
              </a:rPr>
              <a:t>, </a:t>
            </a:r>
            <a:r>
              <a:rPr lang="pt-BR" sz="4000" dirty="0">
                <a:solidFill>
                  <a:schemeClr val="dk1"/>
                </a:solidFill>
              </a:rPr>
              <a:t>caderno </a:t>
            </a:r>
            <a:r>
              <a:rPr lang="pt-BR" sz="4000" dirty="0" smtClean="0">
                <a:solidFill>
                  <a:schemeClr val="dk1"/>
                </a:solidFill>
              </a:rPr>
              <a:t>azul</a:t>
            </a:r>
            <a:r>
              <a:rPr lang="pt-BR" sz="4000" dirty="0" smtClean="0">
                <a:solidFill>
                  <a:schemeClr val="dk1"/>
                </a:solidFill>
              </a:rPr>
              <a:t>| barra de equilíbrio</a:t>
            </a:r>
            <a:endParaRPr lang="pt-BR" sz="4000" dirty="0">
              <a:solidFill>
                <a:schemeClr val="dk1"/>
              </a:solidFill>
            </a:endParaRPr>
          </a:p>
        </p:txBody>
      </p:sp>
      <p:sp>
        <p:nvSpPr>
          <p:cNvPr id="22" name="Retângulo 21"/>
          <p:cNvSpPr/>
          <p:nvPr/>
        </p:nvSpPr>
        <p:spPr>
          <a:xfrm>
            <a:off x="19404677" y="22943362"/>
            <a:ext cx="12410138" cy="2554545"/>
          </a:xfrm>
          <a:prstGeom prst="rect">
            <a:avLst/>
          </a:prstGeom>
        </p:spPr>
        <p:txBody>
          <a:bodyPr wrap="square">
            <a:spAutoFit/>
          </a:bodyPr>
          <a:lstStyle/>
          <a:p>
            <a:pPr algn="just" fontAlgn="base"/>
            <a:r>
              <a:rPr lang="pt-BR" sz="4000" dirty="0">
                <a:solidFill>
                  <a:srgbClr val="333333"/>
                </a:solidFill>
                <a:latin typeface="Arial" panose="020B0604020202020204" pitchFamily="34" charset="0"/>
                <a:cs typeface="Arial" panose="020B0604020202020204" pitchFamily="34" charset="0"/>
              </a:rPr>
              <a:t>c</a:t>
            </a:r>
            <a:r>
              <a:rPr lang="pt-BR" sz="4000" dirty="0" smtClean="0">
                <a:solidFill>
                  <a:srgbClr val="333333"/>
                </a:solidFill>
                <a:latin typeface="Arial" panose="020B0604020202020204" pitchFamily="34" charset="0"/>
                <a:cs typeface="Arial" panose="020B0604020202020204" pitchFamily="34" charset="0"/>
              </a:rPr>
              <a:t>) </a:t>
            </a:r>
            <a:r>
              <a:rPr lang="pt-BR" sz="4000" b="1" dirty="0" smtClean="0">
                <a:solidFill>
                  <a:srgbClr val="FF0000"/>
                </a:solidFill>
              </a:rPr>
              <a:t>Errada</a:t>
            </a:r>
            <a:r>
              <a:rPr lang="pt-BR" sz="4000" dirty="0" smtClean="0">
                <a:solidFill>
                  <a:schemeClr val="dk1"/>
                </a:solidFill>
              </a:rPr>
              <a:t>, </a:t>
            </a:r>
            <a:r>
              <a:rPr lang="pt-BR" sz="4000" dirty="0" smtClean="0">
                <a:solidFill>
                  <a:schemeClr val="dk1"/>
                </a:solidFill>
              </a:rPr>
              <a:t>a </a:t>
            </a:r>
            <a:r>
              <a:rPr lang="pt-BR" sz="4000" dirty="0" smtClean="0">
                <a:solidFill>
                  <a:schemeClr val="dk1"/>
                </a:solidFill>
              </a:rPr>
              <a:t>alternativa esta errada, pois considera o centro de massa da barra a uma distancia de três marcações do pedaço de madeira, do lado oposto do saco de arroz</a:t>
            </a:r>
            <a:endParaRPr lang="pt-BR" sz="4000" dirty="0"/>
          </a:p>
        </p:txBody>
      </p:sp>
      <p:sp>
        <p:nvSpPr>
          <p:cNvPr id="23" name="Retângulo 22"/>
          <p:cNvSpPr/>
          <p:nvPr/>
        </p:nvSpPr>
        <p:spPr>
          <a:xfrm>
            <a:off x="19608299" y="21000081"/>
            <a:ext cx="12048860" cy="1938992"/>
          </a:xfrm>
          <a:prstGeom prst="rect">
            <a:avLst/>
          </a:prstGeom>
        </p:spPr>
        <p:txBody>
          <a:bodyPr wrap="square">
            <a:spAutoFit/>
          </a:bodyPr>
          <a:lstStyle/>
          <a:p>
            <a:pPr algn="just" fontAlgn="base"/>
            <a:r>
              <a:rPr lang="pt-BR" sz="4000" dirty="0">
                <a:solidFill>
                  <a:srgbClr val="333333"/>
                </a:solidFill>
                <a:latin typeface="Arial" panose="020B0604020202020204" pitchFamily="34" charset="0"/>
                <a:cs typeface="Arial" panose="020B0604020202020204" pitchFamily="34" charset="0"/>
              </a:rPr>
              <a:t>b</a:t>
            </a:r>
            <a:r>
              <a:rPr lang="pt-BR" sz="4000" dirty="0" smtClean="0">
                <a:solidFill>
                  <a:srgbClr val="333333"/>
                </a:solidFill>
                <a:latin typeface="Arial" panose="020B0604020202020204" pitchFamily="34" charset="0"/>
                <a:cs typeface="Arial" panose="020B0604020202020204" pitchFamily="34" charset="0"/>
              </a:rPr>
              <a:t>) </a:t>
            </a:r>
            <a:r>
              <a:rPr lang="pt-BR" sz="4000" b="1" dirty="0" smtClean="0">
                <a:solidFill>
                  <a:srgbClr val="FF0000"/>
                </a:solidFill>
              </a:rPr>
              <a:t>Errada,</a:t>
            </a:r>
            <a:r>
              <a:rPr lang="pt-BR" sz="4000" dirty="0" smtClean="0">
                <a:solidFill>
                  <a:schemeClr val="tx1"/>
                </a:solidFill>
              </a:rPr>
              <a:t> </a:t>
            </a:r>
            <a:r>
              <a:rPr lang="pt-BR" sz="4000" dirty="0" smtClean="0">
                <a:solidFill>
                  <a:schemeClr val="tx1"/>
                </a:solidFill>
              </a:rPr>
              <a:t>pois considera o centro de massa da barra a uma distancia de quatro marcações de madeira, do lado oposto do saco de arroz</a:t>
            </a:r>
            <a:endParaRPr lang="pt-BR" sz="4000" dirty="0">
              <a:solidFill>
                <a:schemeClr val="tx1"/>
              </a:solidFill>
            </a:endParaRPr>
          </a:p>
        </p:txBody>
      </p:sp>
      <p:sp>
        <p:nvSpPr>
          <p:cNvPr id="26" name="Retângulo 25"/>
          <p:cNvSpPr/>
          <p:nvPr/>
        </p:nvSpPr>
        <p:spPr>
          <a:xfrm>
            <a:off x="18864091" y="25303683"/>
            <a:ext cx="13076847" cy="2554545"/>
          </a:xfrm>
          <a:prstGeom prst="rect">
            <a:avLst/>
          </a:prstGeom>
        </p:spPr>
        <p:txBody>
          <a:bodyPr wrap="square">
            <a:spAutoFit/>
          </a:bodyPr>
          <a:lstStyle/>
          <a:p>
            <a:pPr algn="just" fontAlgn="base"/>
            <a:r>
              <a:rPr lang="pt-BR" sz="4000" dirty="0" smtClean="0">
                <a:solidFill>
                  <a:srgbClr val="333333"/>
                </a:solidFill>
                <a:latin typeface="Arial" panose="020B0604020202020204" pitchFamily="34" charset="0"/>
                <a:cs typeface="Arial" panose="020B0604020202020204" pitchFamily="34" charset="0"/>
              </a:rPr>
              <a:t>d) </a:t>
            </a:r>
            <a:r>
              <a:rPr lang="pt-BR" sz="4000" b="1" dirty="0" smtClean="0">
                <a:solidFill>
                  <a:srgbClr val="FF0000"/>
                </a:solidFill>
                <a:latin typeface="Arial" panose="020B0604020202020204" pitchFamily="34" charset="0"/>
                <a:cs typeface="Arial" panose="020B0604020202020204" pitchFamily="34" charset="0"/>
              </a:rPr>
              <a:t>Errada, </a:t>
            </a:r>
            <a:r>
              <a:rPr lang="pt-BR" sz="4000" dirty="0" smtClean="0">
                <a:solidFill>
                  <a:schemeClr val="tx1"/>
                </a:solidFill>
                <a:latin typeface="Arial" panose="020B0604020202020204" pitchFamily="34" charset="0"/>
                <a:cs typeface="Arial" panose="020B0604020202020204" pitchFamily="34" charset="0"/>
              </a:rPr>
              <a:t>a alternativa esta errada, pois considera o centro da massa da barra a uma distancia entre duas e três marcações do pedaço de madeira, do lado oposto do saco de arroz</a:t>
            </a:r>
            <a:endParaRPr lang="pt-BR" dirty="0">
              <a:solidFill>
                <a:schemeClr val="tx1"/>
              </a:solidFill>
              <a:latin typeface="Open Sans"/>
            </a:endParaRPr>
          </a:p>
        </p:txBody>
      </p:sp>
      <p:sp>
        <p:nvSpPr>
          <p:cNvPr id="29" name="Retângulo 28"/>
          <p:cNvSpPr/>
          <p:nvPr/>
        </p:nvSpPr>
        <p:spPr>
          <a:xfrm>
            <a:off x="18538022" y="27812654"/>
            <a:ext cx="13434447" cy="1938992"/>
          </a:xfrm>
          <a:prstGeom prst="rect">
            <a:avLst/>
          </a:prstGeom>
        </p:spPr>
        <p:txBody>
          <a:bodyPr wrap="square">
            <a:spAutoFit/>
          </a:bodyPr>
          <a:lstStyle/>
          <a:p>
            <a:pPr algn="just"/>
            <a:r>
              <a:rPr lang="pt-BR" sz="4000" dirty="0" smtClean="0">
                <a:solidFill>
                  <a:srgbClr val="333333"/>
                </a:solidFill>
                <a:latin typeface="Arial" panose="020B0604020202020204" pitchFamily="34" charset="0"/>
                <a:cs typeface="Arial" panose="020B0604020202020204" pitchFamily="34" charset="0"/>
              </a:rPr>
              <a:t>e) </a:t>
            </a:r>
            <a:r>
              <a:rPr lang="pt-BR" sz="4000" b="1" dirty="0" smtClean="0">
                <a:solidFill>
                  <a:srgbClr val="FF0000"/>
                </a:solidFill>
                <a:latin typeface="Arial" panose="020B0604020202020204" pitchFamily="34" charset="0"/>
                <a:cs typeface="Arial" panose="020B0604020202020204" pitchFamily="34" charset="0"/>
              </a:rPr>
              <a:t>C</a:t>
            </a:r>
            <a:r>
              <a:rPr lang="pt-BR" sz="4000" b="1" dirty="0" smtClean="0">
                <a:solidFill>
                  <a:srgbClr val="FF0000"/>
                </a:solidFill>
                <a:latin typeface="Arial" panose="020B0604020202020204" pitchFamily="34" charset="0"/>
                <a:cs typeface="Arial" panose="020B0604020202020204" pitchFamily="34" charset="0"/>
              </a:rPr>
              <a:t>orreta, </a:t>
            </a:r>
            <a:r>
              <a:rPr lang="pt-BR" sz="4000" dirty="0" smtClean="0">
                <a:solidFill>
                  <a:schemeClr val="dk1"/>
                </a:solidFill>
              </a:rPr>
              <a:t>a alternativa esta </a:t>
            </a:r>
            <a:r>
              <a:rPr lang="pt-BR" sz="4000" dirty="0" smtClean="0">
                <a:solidFill>
                  <a:schemeClr val="dk1"/>
                </a:solidFill>
              </a:rPr>
              <a:t>coreta, pois, para a barra fique em equilíbrio, os torques no sentido horário e anti-horário devem ser iguais. </a:t>
            </a:r>
            <a:endParaRPr lang="pt-BR" sz="4000" dirty="0"/>
          </a:p>
        </p:txBody>
      </p:sp>
      <p:sp>
        <p:nvSpPr>
          <p:cNvPr id="34" name="Retângulo 33"/>
          <p:cNvSpPr/>
          <p:nvPr/>
        </p:nvSpPr>
        <p:spPr>
          <a:xfrm>
            <a:off x="17881006" y="32824962"/>
            <a:ext cx="14076847" cy="5016758"/>
          </a:xfrm>
          <a:prstGeom prst="rect">
            <a:avLst/>
          </a:prstGeom>
        </p:spPr>
        <p:txBody>
          <a:bodyPr wrap="square">
            <a:spAutoFit/>
          </a:bodyPr>
          <a:lstStyle/>
          <a:p>
            <a:r>
              <a:rPr lang="pt-BR" sz="4000" dirty="0" smtClean="0"/>
              <a:t>Nessa situação, qual foi a massa da barra obtida pelos alunos?</a:t>
            </a:r>
          </a:p>
          <a:p>
            <a:pPr marL="742950" indent="-742950">
              <a:buFont typeface="+mj-lt"/>
              <a:buAutoNum type="alphaLcParenR"/>
            </a:pPr>
            <a:r>
              <a:rPr lang="pt-BR" sz="4000" dirty="0" smtClean="0"/>
              <a:t>3,00 kg</a:t>
            </a:r>
          </a:p>
          <a:p>
            <a:pPr marL="742950" indent="-742950">
              <a:buFont typeface="+mj-lt"/>
              <a:buAutoNum type="alphaLcParenR"/>
            </a:pPr>
            <a:r>
              <a:rPr lang="pt-BR" sz="4000" dirty="0" smtClean="0"/>
              <a:t>3,75 </a:t>
            </a:r>
            <a:r>
              <a:rPr lang="pt-BR" sz="4000" dirty="0" smtClean="0"/>
              <a:t>kg</a:t>
            </a:r>
            <a:endParaRPr lang="pt-BR" sz="4000" dirty="0" smtClean="0"/>
          </a:p>
          <a:p>
            <a:pPr marL="742950" indent="-742950">
              <a:buFont typeface="+mj-lt"/>
              <a:buAutoNum type="alphaLcParenR"/>
            </a:pPr>
            <a:r>
              <a:rPr lang="pt-BR" sz="4000" dirty="0" smtClean="0"/>
              <a:t>5,00 kg</a:t>
            </a:r>
          </a:p>
          <a:p>
            <a:pPr marL="742950" indent="-742950">
              <a:buFont typeface="+mj-lt"/>
              <a:buAutoNum type="alphaLcParenR"/>
            </a:pPr>
            <a:r>
              <a:rPr lang="pt-BR" sz="4000" dirty="0" smtClean="0"/>
              <a:t>6,00 kg</a:t>
            </a:r>
          </a:p>
          <a:p>
            <a:pPr marL="742950" indent="-742950">
              <a:buFont typeface="+mj-lt"/>
              <a:buAutoNum type="alphaLcParenR"/>
            </a:pPr>
            <a:r>
              <a:rPr lang="pt-BR" sz="4000" dirty="0" smtClean="0"/>
              <a:t>15,00 kg</a:t>
            </a:r>
          </a:p>
          <a:p>
            <a:endParaRPr lang="pt-BR" sz="4000" dirty="0">
              <a:solidFill>
                <a:schemeClr val="dk1"/>
              </a:solidFill>
            </a:endParaRPr>
          </a:p>
        </p:txBody>
      </p:sp>
      <p:sp>
        <p:nvSpPr>
          <p:cNvPr id="35" name="Retângulo 34"/>
          <p:cNvSpPr/>
          <p:nvPr/>
        </p:nvSpPr>
        <p:spPr>
          <a:xfrm>
            <a:off x="0" y="39199201"/>
            <a:ext cx="31742742" cy="2554545"/>
          </a:xfrm>
          <a:prstGeom prst="rect">
            <a:avLst/>
          </a:prstGeom>
        </p:spPr>
        <p:txBody>
          <a:bodyPr wrap="square">
            <a:spAutoFit/>
          </a:bodyPr>
          <a:lstStyle/>
          <a:p>
            <a:pPr algn="just">
              <a:buSzPct val="25000"/>
            </a:pPr>
            <a:r>
              <a:rPr lang="pt-BR" sz="4000" dirty="0" smtClean="0"/>
              <a:t>	Em </a:t>
            </a:r>
            <a:r>
              <a:rPr lang="pt-BR" sz="4000" dirty="0" smtClean="0"/>
              <a:t>um experimento, um professor levou para a sala de aula um saco de arroz, um pedaço de madeira triangular e uma barra de ferro cilíndrica e homogênea. Ele propôs que fizessem a mediação da massa da barra utilizando esses objetos. Para isso, os alunos fizeram marcações na barra, dividindo-a em oito partes iguais, e em seguida apoiaram-na sobre a base triangular, com o saco de arroz pendurado em uma de suas extremidades, até atingir a situação de equilíbrio.</a:t>
            </a:r>
            <a:endParaRPr lang="pt-BR" sz="4000" dirty="0">
              <a:solidFill>
                <a:schemeClr val="dk1"/>
              </a:solidFill>
            </a:endParaRPr>
          </a:p>
        </p:txBody>
      </p:sp>
      <p:sp>
        <p:nvSpPr>
          <p:cNvPr id="8" name="Retângulo 7"/>
          <p:cNvSpPr/>
          <p:nvPr/>
        </p:nvSpPr>
        <p:spPr>
          <a:xfrm>
            <a:off x="0" y="20058657"/>
            <a:ext cx="13095061" cy="1938992"/>
          </a:xfrm>
          <a:prstGeom prst="rect">
            <a:avLst/>
          </a:prstGeom>
        </p:spPr>
        <p:txBody>
          <a:bodyPr wrap="square">
            <a:spAutoFit/>
          </a:bodyPr>
          <a:lstStyle/>
          <a:p>
            <a:pPr lvl="0" indent="-177800" algn="just">
              <a:buClr>
                <a:srgbClr val="000000"/>
              </a:buClr>
              <a:buSzPct val="100000"/>
            </a:pPr>
            <a:r>
              <a:rPr lang="pt-BR" sz="4000" b="1" dirty="0" smtClean="0">
                <a:solidFill>
                  <a:schemeClr val="accent6"/>
                </a:solidFill>
              </a:rPr>
              <a:t>Sentença Descritora: </a:t>
            </a:r>
            <a:endParaRPr lang="pt-BR" sz="4000" b="1" dirty="0">
              <a:solidFill>
                <a:schemeClr val="accent6"/>
              </a:solidFill>
            </a:endParaRPr>
          </a:p>
          <a:p>
            <a:pPr lvl="0" indent="-177800" algn="just">
              <a:buClr>
                <a:srgbClr val="000000"/>
              </a:buClr>
              <a:buSzPct val="100000"/>
            </a:pPr>
            <a:r>
              <a:rPr lang="pt-BR" sz="4000" dirty="0"/>
              <a:t>Identificar registros de praticas de grupos sociais no tempo e no espaço.</a:t>
            </a:r>
            <a:endParaRPr lang="pt-BR" sz="4000" dirty="0">
              <a:solidFill>
                <a:srgbClr val="FF0000"/>
              </a:solidFill>
            </a:endParaRPr>
          </a:p>
        </p:txBody>
      </p:sp>
      <p:sp>
        <p:nvSpPr>
          <p:cNvPr id="42" name="Retângulo 41"/>
          <p:cNvSpPr/>
          <p:nvPr/>
        </p:nvSpPr>
        <p:spPr>
          <a:xfrm>
            <a:off x="0" y="7884711"/>
            <a:ext cx="12044855" cy="9510296"/>
          </a:xfrm>
          <a:prstGeom prst="rect">
            <a:avLst/>
          </a:prstGeom>
        </p:spPr>
        <p:txBody>
          <a:bodyPr wrap="square">
            <a:spAutoFit/>
          </a:bodyPr>
          <a:lstStyle/>
          <a:p>
            <a:pPr algn="just"/>
            <a:r>
              <a:rPr lang="pt-BR" sz="3600" dirty="0" smtClean="0"/>
              <a:t>	Ao </a:t>
            </a:r>
            <a:r>
              <a:rPr lang="pt-BR" sz="3600" dirty="0" smtClean="0"/>
              <a:t>estudarmos estática, vimos que este é o ramo da Física que se preocupa em investigar as condições sob as quais um corpo fica em equilíbrio. Pelo fato de serem situações diferentes, estudamos separadamente as condições de equilíbrio para corpos que podem ser tratados como pontos materiais e para corpos que não podem ser assim considerados – nesse caso chamados de corpos rígidos. Nosso objeto de estudo nesse artigo está relacionado ao equilíbrio do corpo extenso.</a:t>
            </a:r>
          </a:p>
          <a:p>
            <a:pPr algn="just"/>
            <a:r>
              <a:rPr lang="pt-BR" sz="3600" dirty="0" smtClean="0"/>
              <a:t>	Podemos </a:t>
            </a:r>
            <a:r>
              <a:rPr lang="pt-BR" sz="3600" dirty="0" smtClean="0"/>
              <a:t>então dizer que um corpo é considerado rígido quando as posições das partículas que constituem o corpo não mudam de posição durante o tempo em que ele é estudado. Vamos então considerar que um corpo rígido esteja sujeito à ação de forças sobre um mesmo plano. Assim, dizemos que esse corpo encontra-se em equilíbrio quando se encontra ao mesmo tempo em equilíbrio de rotação e translação.</a:t>
            </a:r>
            <a:endParaRPr lang="pt-BR" sz="3600" dirty="0"/>
          </a:p>
        </p:txBody>
      </p:sp>
      <p:pic>
        <p:nvPicPr>
          <p:cNvPr id="1026" name="Picture 2" descr="C:\Users\Joao_\Pictures\82-figura1.png"/>
          <p:cNvPicPr>
            <a:picLocks noChangeAspect="1" noChangeArrowheads="1"/>
          </p:cNvPicPr>
          <p:nvPr/>
        </p:nvPicPr>
        <p:blipFill>
          <a:blip r:embed="rId5"/>
          <a:srcRect/>
          <a:stretch>
            <a:fillRect/>
          </a:stretch>
        </p:blipFill>
        <p:spPr bwMode="auto">
          <a:xfrm>
            <a:off x="20770358" y="33681987"/>
            <a:ext cx="10035463" cy="431725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Estrutura padrão">
  <a:themeElements>
    <a:clrScheme name="">
      <a:dk1>
        <a:srgbClr val="000000"/>
      </a:dk1>
      <a:lt1>
        <a:srgbClr val="339966"/>
      </a:lt1>
      <a:dk2>
        <a:srgbClr val="000000"/>
      </a:dk2>
      <a:lt2>
        <a:srgbClr val="808080"/>
      </a:lt2>
      <a:accent1>
        <a:srgbClr val="00CC99"/>
      </a:accent1>
      <a:accent2>
        <a:srgbClr val="3333CC"/>
      </a:accent2>
      <a:accent3>
        <a:srgbClr val="ADCAB8"/>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1580</TotalTime>
  <Words>641</Words>
  <Application>Microsoft Office PowerPoint</Application>
  <PresentationFormat>Personalizar</PresentationFormat>
  <Paragraphs>65</Paragraphs>
  <Slides>1</Slides>
  <Notes>1</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1</vt:i4>
      </vt:variant>
    </vt:vector>
  </HeadingPairs>
  <TitlesOfParts>
    <vt:vector size="9" baseType="lpstr">
      <vt:lpstr>Arial</vt:lpstr>
      <vt:lpstr>Tahoma</vt:lpstr>
      <vt:lpstr>Times New Roman</vt:lpstr>
      <vt:lpstr>Cambria</vt:lpstr>
      <vt:lpstr>Calibri</vt:lpstr>
      <vt:lpstr>Wingdings</vt:lpstr>
      <vt:lpstr>Open Sans</vt:lpstr>
      <vt:lpstr>Estrutura padrão</vt:lpstr>
      <vt:lpstr>Slide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Lucas</dc:creator>
  <cp:lastModifiedBy>João Carlos Carvalho de Oliveira</cp:lastModifiedBy>
  <cp:revision>137</cp:revision>
  <dcterms:modified xsi:type="dcterms:W3CDTF">2019-08-02T23:15:58Z</dcterms:modified>
</cp:coreProperties>
</file>