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itchFamily="34" charset="0"/>
      <p:regular r:id="rId4"/>
      <p:bold r:id="rId5"/>
    </p:embeddedFont>
    <p:embeddedFont>
      <p:font typeface="Cambria" pitchFamily="18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9" d="100"/>
          <a:sy n="19" d="100"/>
        </p:scale>
        <p:origin x="-1482" y="2052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8160" y="3250245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Carlos Emanuel  Adão  Peruggia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  </a:t>
            </a:r>
            <a:endParaRPr lang="pt-BR" sz="4000" dirty="0" smtClean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3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Professor: </a:t>
            </a:r>
            <a:r>
              <a:rPr lang="pt-BR" sz="3600" dirty="0" smtClean="0">
                <a:latin typeface="+mj-lt"/>
                <a:sym typeface="Cambria"/>
              </a:rPr>
              <a:t>Lucas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498617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641825" y="6487511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070731" y="10516337"/>
            <a:ext cx="10711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 smtClean="0">
                <a:solidFill>
                  <a:srgbClr val="FF0000"/>
                </a:solidFill>
              </a:rPr>
              <a:t>E </a:t>
            </a:r>
            <a:r>
              <a:rPr lang="pt-BR" sz="4000" dirty="0"/>
              <a:t>está </a:t>
            </a:r>
            <a:r>
              <a:rPr lang="pt-BR" sz="4000" dirty="0" smtClean="0"/>
              <a:t>correta. Pois, usando a equação de </a:t>
            </a:r>
            <a:r>
              <a:rPr lang="pt-BR" sz="4000" dirty="0" err="1" smtClean="0"/>
              <a:t>torricelli</a:t>
            </a:r>
            <a:r>
              <a:rPr lang="pt-BR" sz="4000" dirty="0" smtClean="0"/>
              <a:t>, tem-se  que o motorista atento tem a distância percorrida como: 0 = 142 – 2 x 5 x </a:t>
            </a:r>
            <a:r>
              <a:rPr lang="el-GR" sz="4000" dirty="0" smtClean="0"/>
              <a:t>Δ</a:t>
            </a:r>
            <a:r>
              <a:rPr lang="pt-BR" sz="4000" dirty="0" smtClean="0"/>
              <a:t>s </a:t>
            </a:r>
            <a:r>
              <a:rPr lang="el-GR" sz="4000" dirty="0" smtClean="0"/>
              <a:t>Δ</a:t>
            </a:r>
            <a:r>
              <a:rPr lang="pt-BR" sz="4000" dirty="0" smtClean="0"/>
              <a:t>s = 19,6 m já o motorista desatento tem a distância percorrida como </a:t>
            </a:r>
            <a:r>
              <a:rPr lang="el-GR" sz="4000" dirty="0" smtClean="0"/>
              <a:t>Δ</a:t>
            </a:r>
            <a:r>
              <a:rPr lang="pt-BR" sz="4000" dirty="0" smtClean="0"/>
              <a:t>s1 + </a:t>
            </a:r>
            <a:r>
              <a:rPr lang="el-GR" sz="4000" dirty="0" smtClean="0"/>
              <a:t>Δ</a:t>
            </a:r>
            <a:r>
              <a:rPr lang="pt-BR" sz="4000" dirty="0" smtClean="0"/>
              <a:t>s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9848633" y="17307868"/>
            <a:ext cx="1221377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Errada,</a:t>
            </a:r>
            <a:r>
              <a:rPr lang="pt-BR" sz="4000" dirty="0" smtClean="0"/>
              <a:t> </a:t>
            </a:r>
            <a:r>
              <a:rPr lang="pt-BR" sz="4000" dirty="0" smtClean="0"/>
              <a:t>pois calcula a diferença entre as distâncias percorrida pelos pilotos após o início da frenagem. Após acionar o freio, o motorista atento percorre 19,6m e o desatento percorre 22,5m.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8703878" y="26880267"/>
            <a:ext cx="12239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000" dirty="0" smtClean="0"/>
              <a:t>Movimento retilíneo uniformemente variado.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360121" y="28675992"/>
            <a:ext cx="13124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algn="just">
              <a:buSzPct val="25000"/>
            </a:pPr>
            <a:r>
              <a:rPr lang="pt-BR" sz="4000" dirty="0" smtClean="0"/>
              <a:t>Que distância o motorista desatento percorre a mais do que o motorista atento, até a parada total dos carros</a:t>
            </a:r>
            <a:r>
              <a:rPr lang="pt-BR" sz="4000" dirty="0" smtClean="0"/>
              <a:t>?</a:t>
            </a:r>
            <a:endParaRPr lang="pt-BR" sz="4000" dirty="0" smtClean="0">
              <a:solidFill>
                <a:schemeClr val="dk1"/>
              </a:solidFill>
            </a:endParaRPr>
          </a:p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a)2,90 m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Cinemática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727371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 smtClean="0"/>
              <a:t>Que distância o motorista desatento percorre a mais do que o motorista atento, até a parada total dos carros?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13629594"/>
            <a:ext cx="128338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</a:t>
            </a:r>
            <a:r>
              <a:rPr lang="pt-BR" sz="4800" b="1" dirty="0" smtClean="0">
                <a:solidFill>
                  <a:schemeClr val="dk1"/>
                </a:solidFill>
              </a:rPr>
              <a:t>: </a:t>
            </a:r>
            <a:r>
              <a:rPr lang="pt-BR" sz="4800" dirty="0" smtClean="0"/>
              <a:t>Distância, tempo, aceleração e velocidade. </a:t>
            </a:r>
            <a:endParaRPr lang="pt-BR" sz="48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6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Apropriar-se de conhecimentos da física para, em situações problema, interpretar, avaliar ou planejar intervenções científico-tecnológicos. </a:t>
            </a:r>
            <a:endParaRPr lang="pt-BR" sz="4000" dirty="0" smtClean="0"/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H-20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Caracterizar  causas ou efeitos dos movimentos de partículas, objetos ou corpos celestes.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2017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97</a:t>
            </a:r>
            <a:r>
              <a:rPr lang="pt-BR" sz="4000" dirty="0" smtClean="0">
                <a:solidFill>
                  <a:schemeClr val="dk1"/>
                </a:solidFill>
              </a:rPr>
              <a:t>, </a:t>
            </a:r>
            <a:r>
              <a:rPr lang="pt-BR" sz="4000" dirty="0">
                <a:solidFill>
                  <a:schemeClr val="dk1"/>
                </a:solidFill>
              </a:rPr>
              <a:t>C</a:t>
            </a:r>
            <a:r>
              <a:rPr lang="pt-BR" sz="4000" dirty="0" smtClean="0">
                <a:solidFill>
                  <a:schemeClr val="dk1"/>
                </a:solidFill>
              </a:rPr>
              <a:t>aderno </a:t>
            </a:r>
            <a:r>
              <a:rPr lang="pt-BR" sz="4000" dirty="0" smtClean="0">
                <a:solidFill>
                  <a:schemeClr val="dk1"/>
                </a:solidFill>
              </a:rPr>
              <a:t>cinza </a:t>
            </a:r>
            <a:r>
              <a:rPr lang="pt-BR" sz="4000" dirty="0" smtClean="0">
                <a:solidFill>
                  <a:schemeClr val="dk1"/>
                </a:solidFill>
              </a:rPr>
              <a:t>| Cinemática Escalar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257858" y="22124848"/>
            <a:ext cx="133653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pt-BR" sz="4000" b="1" dirty="0" smtClean="0">
                <a:solidFill>
                  <a:srgbClr val="FF0000"/>
                </a:solidFill>
              </a:rPr>
              <a:t>Errada </a:t>
            </a:r>
            <a:r>
              <a:rPr lang="pt-BR" sz="4000" b="1" dirty="0" smtClean="0">
                <a:solidFill>
                  <a:srgbClr val="FF0000"/>
                </a:solidFill>
              </a:rPr>
              <a:t>,  </a:t>
            </a:r>
            <a:r>
              <a:rPr lang="pt-BR" sz="4000" dirty="0" smtClean="0"/>
              <a:t>pois limita-se a apontar a</a:t>
            </a:r>
            <a:r>
              <a:rPr lang="pt-BR" sz="4000" dirty="0" smtClean="0">
                <a:solidFill>
                  <a:schemeClr val="dk1"/>
                </a:solidFill>
              </a:rPr>
              <a:t> distância percorrida pelo motorista desatento antes de iniciar o processo de frenagem.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19556855" y="20684772"/>
            <a:ext cx="12209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4000" dirty="0" smtClean="0"/>
              <a:t>pois limita-se a apontar a velocidade do motorista atento ao iniciar o processo de frenagem. 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8903919" y="24322903"/>
            <a:ext cx="120138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/>
              <a:t>limita-se a apontar a velocidade do motorista desatento ao iniciar o processo de frenagem.</a:t>
            </a:r>
            <a:endParaRPr lang="pt-BR" sz="4000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8657507" y="26241079"/>
            <a:ext cx="12308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Correta.</a:t>
            </a:r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8348612" y="31479377"/>
            <a:ext cx="1312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b)14,0 m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8070167" y="32233367"/>
            <a:ext cx="13062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  c)14,5 m</a:t>
            </a:r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7802000" y="32993079"/>
            <a:ext cx="1368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 smtClean="0"/>
              <a:t>    d)15,0 m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7696799" y="33716127"/>
            <a:ext cx="14076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    e)17,4 m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59229" y="37591118"/>
            <a:ext cx="31742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Um motorista que atende a uma chamada de celular é levado à desatenção, aumentando  a possibilidade  de  acidentes  ocorrerem em razão do aumento de seu tempo de reação. Considere dois motoristas, o primeiro atento e o segundo utilizando o celular enquanto dirige. </a:t>
            </a:r>
            <a:r>
              <a:rPr lang="pt-BR" sz="4000" dirty="0" smtClean="0"/>
              <a:t>Eles aceleram seus carros inicialmente a 1,00 m/s². Em resposta a uma emergência, freiam com uma desaceleração igual a 5,00 m/s². O motorista atento aciona o freio à velocidade de 14,0 m/s, enquanto o desatento, em situação análoga, leva 1,00 segundo a mais para iniciar a frenagem.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0" y="7683794"/>
            <a:ext cx="1143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Noções sobre movimento retilíneo uniformemente variado.</a:t>
            </a:r>
            <a:endParaRPr lang="pt-BR" sz="4000" dirty="0"/>
          </a:p>
        </p:txBody>
      </p:sp>
      <p:sp>
        <p:nvSpPr>
          <p:cNvPr id="38" name="Retângulo 37"/>
          <p:cNvSpPr/>
          <p:nvPr/>
        </p:nvSpPr>
        <p:spPr>
          <a:xfrm>
            <a:off x="0" y="9248457"/>
            <a:ext cx="122137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chemeClr val="dk1"/>
                </a:solidFill>
              </a:rPr>
              <a:t>Na questão em </a:t>
            </a:r>
            <a:r>
              <a:rPr lang="pt-BR" sz="4000" dirty="0" smtClean="0">
                <a:solidFill>
                  <a:schemeClr val="dk1"/>
                </a:solidFill>
              </a:rPr>
              <a:t>destaque nos mostra que o motorista desatento terá uma reação mais lenta que o motorista atento, dessa </a:t>
            </a:r>
            <a:r>
              <a:rPr lang="pt-BR" sz="4000" dirty="0" smtClean="0">
                <a:solidFill>
                  <a:schemeClr val="dk1"/>
                </a:solidFill>
              </a:rPr>
              <a:t>forma provocando </a:t>
            </a:r>
          </a:p>
          <a:p>
            <a:pPr algn="just"/>
            <a:r>
              <a:rPr lang="pt-BR" sz="4000" dirty="0" smtClean="0">
                <a:solidFill>
                  <a:schemeClr val="dk1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uma possibilidade maior de  acidente e levando o motorista desatento andar mais que o atento devido ao seu tempo de reação. 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5569634"/>
            <a:ext cx="130950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 smtClean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Calcular a distância a mais que é percorrida por um motorista que retarda o momento de frenagem em relação a outro motorista.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647</Words>
  <Application>Microsoft Office PowerPoint</Application>
  <PresentationFormat>Personalizar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Arial</vt:lpstr>
      <vt:lpstr>Tahoma</vt:lpstr>
      <vt:lpstr>Times New Roman</vt:lpstr>
      <vt:lpstr>Cambria</vt:lpstr>
      <vt:lpstr>Calibri</vt:lpstr>
      <vt:lpstr>Wingdings</vt:lpstr>
      <vt:lpstr>Open Sans</vt:lpstr>
      <vt:lpstr>Estrutura padrão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Bianca Adão</cp:lastModifiedBy>
  <cp:revision>141</cp:revision>
  <dcterms:modified xsi:type="dcterms:W3CDTF">2019-08-07T18:09:51Z</dcterms:modified>
</cp:coreProperties>
</file>