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3782" y="3442750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Vinicius </a:t>
            </a:r>
            <a:r>
              <a:rPr lang="pt-BR" sz="4000" b="1" dirty="0" err="1" smtClean="0">
                <a:solidFill>
                  <a:schemeClr val="dk1"/>
                </a:solidFill>
                <a:latin typeface="+mj-lt"/>
              </a:rPr>
              <a:t>Fejoli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 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err="1" smtClean="0">
                <a:solidFill>
                  <a:srgbClr val="FF0000"/>
                </a:solidFill>
              </a:rPr>
              <a:t>´E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>está correta, pois, na primeira etapa de separação, é adicionado o éter </a:t>
            </a:r>
            <a:r>
              <a:rPr lang="pt-BR" sz="4000" dirty="0" err="1" smtClean="0"/>
              <a:t>etilico</a:t>
            </a:r>
            <a:r>
              <a:rPr lang="pt-BR" sz="4000" dirty="0" smtClean="0"/>
              <a:t>, que é um solvente apolar e se mistura com o óleo de linhaça originando um extrato etéreo, por possui massa molecular elevada, o óleo de linhaça  fica como resíduo da destilação desse extrato.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474274" y="14251846"/>
            <a:ext cx="10871427" cy="1067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742950" indent="-742950" algn="just" fontAlgn="base"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Esta errada, pois o destilado resultante do processo de destilação é a fração de menor temperatura de ebulição da mistura...</a:t>
            </a:r>
          </a:p>
          <a:p>
            <a:pPr marL="742950" indent="-742950" algn="just" fontAlgn="base"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Esta errada, pois, na primeira filtração do processo de separação, o óleo de linhaça, ficou na fase orgânica...</a:t>
            </a:r>
          </a:p>
          <a:p>
            <a:pPr marL="742950" indent="-742950" algn="just" fontAlgn="base"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Esta errada, pois, na primeira filtração do processo de separação...</a:t>
            </a:r>
          </a:p>
          <a:p>
            <a:pPr marL="742950" indent="-742950" algn="just" fontAlgn="base"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Esta errada, pois, na primeira filtração do processo de separação, o óleo de linhaça ficou na fase </a:t>
            </a:r>
            <a:r>
              <a:rPr lang="pt-BR" sz="4000" dirty="0" err="1" smtClean="0">
                <a:solidFill>
                  <a:schemeClr val="dk1"/>
                </a:solidFill>
              </a:rPr>
              <a:t>ôrganica</a:t>
            </a:r>
            <a:r>
              <a:rPr lang="pt-BR" sz="4000" dirty="0" smtClean="0">
                <a:solidFill>
                  <a:schemeClr val="dk1"/>
                </a:solidFill>
              </a:rPr>
              <a:t>, dessa forma, ele não pode ter seguido pelos processos de separação que levam ao </a:t>
            </a:r>
            <a:r>
              <a:rPr lang="pt-BR" sz="4000" dirty="0" err="1" smtClean="0">
                <a:solidFill>
                  <a:schemeClr val="dk1"/>
                </a:solidFill>
              </a:rPr>
              <a:t>residuo</a:t>
            </a:r>
            <a:r>
              <a:rPr lang="pt-BR" sz="4000" dirty="0" smtClean="0">
                <a:solidFill>
                  <a:schemeClr val="dk1"/>
                </a:solidFill>
              </a:rPr>
              <a:t> 3</a:t>
            </a:r>
          </a:p>
          <a:p>
            <a:pPr marL="742950" indent="-742950" algn="just" fontAlgn="base">
              <a:buAutoNum type="alphaLcParenR"/>
            </a:pPr>
            <a:r>
              <a:rPr lang="pt-BR" sz="4000" dirty="0" smtClean="0">
                <a:solidFill>
                  <a:srgbClr val="FF0000"/>
                </a:solidFill>
              </a:rPr>
              <a:t>Alternativa correta </a:t>
            </a:r>
          </a:p>
          <a:p>
            <a:pPr marL="742950" indent="-742950" algn="just" fontAlgn="base">
              <a:buAutoNum type="alphaLcParenR"/>
            </a:pPr>
            <a:endParaRPr lang="pt-BR" sz="4000" dirty="0" smtClean="0">
              <a:solidFill>
                <a:schemeClr val="dk1"/>
              </a:solidFill>
            </a:endParaRPr>
          </a:p>
          <a:p>
            <a:pPr marL="742950" indent="-742950" algn="just" fontAlgn="base">
              <a:buAutoNum type="alphaLcParenR"/>
            </a:pP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752005" y="26880267"/>
            <a:ext cx="122396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Reconhecer diferentes </a:t>
            </a:r>
            <a:r>
              <a:rPr lang="pt-BR" sz="4000" dirty="0" err="1" smtClean="0">
                <a:solidFill>
                  <a:schemeClr val="dk1"/>
                </a:solidFill>
              </a:rPr>
              <a:t>caracteristicas</a:t>
            </a:r>
            <a:r>
              <a:rPr lang="pt-BR" sz="4000" dirty="0" smtClean="0">
                <a:solidFill>
                  <a:schemeClr val="dk1"/>
                </a:solidFill>
              </a:rPr>
              <a:t> de som e grandezas </a:t>
            </a:r>
            <a:r>
              <a:rPr lang="pt-BR" sz="4000" dirty="0" err="1" smtClean="0">
                <a:solidFill>
                  <a:schemeClr val="dk1"/>
                </a:solidFill>
              </a:rPr>
              <a:t>fisicas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600753" y="28579739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a)Isola a passagem de corrente elétrica da bobina para o alto-falante.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endParaRPr lang="pt-BR" sz="4800" b="1" dirty="0" smtClean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Um processo de separação dos componentes principais da farinha da farinha de linhaça dourada.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Conceitos: formas de separação de misturas.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7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apropiar-se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de conhecimentos da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quimica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para, em situações problema, interpretar, avaliar ou planejar intervenções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cientifico-tecnologicos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25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-caracterizar materiais ou substancias, identificando etapas, rendimentos ou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implificações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err="1" smtClean="0">
                <a:solidFill>
                  <a:srgbClr val="333333"/>
                </a:solidFill>
                <a:latin typeface="+mj-lt"/>
              </a:rPr>
              <a:t>biologicas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, sociais, econômicas ou ambientais de sua  obtenção ou produção 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50,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linhaça dourada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011727" y="31094369"/>
            <a:ext cx="1312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b)Varia seu comprimento mais intensamente do que ocorre no aço.</a:t>
            </a:r>
          </a:p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829536" y="32233368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</a:t>
            </a:r>
            <a:r>
              <a:rPr lang="pt-BR" sz="4000" dirty="0" smtClean="0"/>
              <a:t>) Não tenho a questão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925790" y="33474340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</a:t>
            </a:r>
            <a:r>
              <a:rPr lang="pt-BR" sz="4000" dirty="0" smtClean="0"/>
              <a:t>) Não tenho a questão. 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600582" y="34726781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dk1"/>
                </a:solidFill>
              </a:rPr>
              <a:t>e) Não tenho a questão 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 farinha de,linhaça dourada é um produto natural que oferece grandes benefícios para o nosso organismo. A maior parte dos nutrientes da linhaça encontra-se  no óleo desta semente, rico em substancias  lipossolúveis com massas moleculares elevadas. A farinha </a:t>
            </a:r>
            <a:r>
              <a:rPr lang="pt-BR" sz="4000" dirty="0" err="1" smtClean="0">
                <a:solidFill>
                  <a:schemeClr val="dk1"/>
                </a:solidFill>
              </a:rPr>
              <a:t>tambem</a:t>
            </a:r>
            <a:r>
              <a:rPr lang="pt-BR" sz="4000" dirty="0" smtClean="0">
                <a:solidFill>
                  <a:schemeClr val="dk1"/>
                </a:solidFill>
              </a:rPr>
              <a:t> apresenta altos teores de fibras </a:t>
            </a:r>
            <a:r>
              <a:rPr lang="pt-BR" sz="4000" dirty="0" err="1" smtClean="0">
                <a:solidFill>
                  <a:schemeClr val="dk1"/>
                </a:solidFill>
              </a:rPr>
              <a:t>proteicas</a:t>
            </a:r>
            <a:r>
              <a:rPr lang="pt-BR" sz="4000" dirty="0" smtClean="0">
                <a:solidFill>
                  <a:schemeClr val="dk1"/>
                </a:solidFill>
              </a:rPr>
              <a:t> insolúveis em água, celulose , vitaminas </a:t>
            </a:r>
            <a:r>
              <a:rPr lang="pt-BR" sz="4000" dirty="0" err="1" smtClean="0">
                <a:solidFill>
                  <a:schemeClr val="dk1"/>
                </a:solidFill>
              </a:rPr>
              <a:t>lipossoluveis</a:t>
            </a:r>
            <a:r>
              <a:rPr lang="pt-BR" sz="4000" dirty="0" smtClean="0">
                <a:solidFill>
                  <a:schemeClr val="dk1"/>
                </a:solidFill>
              </a:rPr>
              <a:t> e sais </a:t>
            </a:r>
            <a:r>
              <a:rPr lang="pt-BR" sz="4000" dirty="0" err="1" smtClean="0">
                <a:solidFill>
                  <a:schemeClr val="dk1"/>
                </a:solidFill>
              </a:rPr>
              <a:t>mineriais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err="1" smtClean="0">
                <a:solidFill>
                  <a:schemeClr val="dk1"/>
                </a:solidFill>
              </a:rPr>
              <a:t>hidrossoluveis</a:t>
            </a:r>
            <a:r>
              <a:rPr lang="pt-BR" sz="4000" dirty="0" smtClean="0">
                <a:solidFill>
                  <a:schemeClr val="dk1"/>
                </a:solidFill>
              </a:rPr>
              <a:t>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dk1"/>
                </a:solidFill>
              </a:rPr>
              <a:t>Noções sobre separação de misturas.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622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140</cp:revision>
  <dcterms:modified xsi:type="dcterms:W3CDTF">2019-08-05T11:24:57Z</dcterms:modified>
</cp:coreProperties>
</file>