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2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</p:sldIdLst>
  <p:sldSz cy="43200625" cx="32399275"/>
  <p:notesSz cx="6858000" cy="9028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2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2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n"/>
          <p:cNvSpPr txBox="1"/>
          <p:nvPr>
            <p:ph idx="2" type="hdr"/>
          </p:nvPr>
        </p:nvSpPr>
        <p:spPr>
          <a:xfrm>
            <a:off x="0" y="0"/>
            <a:ext cx="2971800" cy="4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2" name="Google Shape;112;n"/>
          <p:cNvSpPr txBox="1"/>
          <p:nvPr>
            <p:ph idx="10" type="dt"/>
          </p:nvPr>
        </p:nvSpPr>
        <p:spPr>
          <a:xfrm>
            <a:off x="3884613" y="0"/>
            <a:ext cx="2971800" cy="4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3" name="Google Shape;113;n"/>
          <p:cNvSpPr/>
          <p:nvPr>
            <p:ph idx="3" type="sldImg"/>
          </p:nvPr>
        </p:nvSpPr>
        <p:spPr>
          <a:xfrm>
            <a:off x="2160588" y="677863"/>
            <a:ext cx="2536800" cy="3384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n"/>
          <p:cNvSpPr txBox="1"/>
          <p:nvPr>
            <p:ph idx="1" type="body"/>
          </p:nvPr>
        </p:nvSpPr>
        <p:spPr>
          <a:xfrm>
            <a:off x="685800" y="4287838"/>
            <a:ext cx="5486400" cy="40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048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5" name="Google Shape;115;n"/>
          <p:cNvSpPr txBox="1"/>
          <p:nvPr>
            <p:ph idx="11" type="ftr"/>
          </p:nvPr>
        </p:nvSpPr>
        <p:spPr>
          <a:xfrm>
            <a:off x="0" y="8575675"/>
            <a:ext cx="2971800" cy="450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6" name="Google Shape;116;n"/>
          <p:cNvSpPr txBox="1"/>
          <p:nvPr>
            <p:ph idx="12" type="sldNum"/>
          </p:nvPr>
        </p:nvSpPr>
        <p:spPr>
          <a:xfrm>
            <a:off x="3884613" y="8575675"/>
            <a:ext cx="2971800" cy="45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ahoma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:notes"/>
          <p:cNvSpPr/>
          <p:nvPr>
            <p:ph idx="2" type="sldImg"/>
          </p:nvPr>
        </p:nvSpPr>
        <p:spPr>
          <a:xfrm>
            <a:off x="2160588" y="677863"/>
            <a:ext cx="2536800" cy="3384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9" name="Google Shape;129;p1:notes"/>
          <p:cNvSpPr txBox="1"/>
          <p:nvPr>
            <p:ph idx="1" type="body"/>
          </p:nvPr>
        </p:nvSpPr>
        <p:spPr>
          <a:xfrm>
            <a:off x="685800" y="4287838"/>
            <a:ext cx="5486400" cy="40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"/>
              <a:buFont typeface="Calibri"/>
              <a:buNone/>
            </a:pPr>
            <a:r>
              <a:rPr b="1" lang="pt-BR" sz="1200">
                <a:solidFill>
                  <a:srgbClr val="FF0000"/>
                </a:solidFill>
              </a:rPr>
              <a:t>Suporte:</a:t>
            </a:r>
            <a:r>
              <a:rPr lang="pt-BR" sz="1200">
                <a:solidFill>
                  <a:srgbClr val="FF0000"/>
                </a:solidFill>
              </a:rPr>
              <a:t> www.wikifisica.com; https://curriculointerativo.sedu.es.gov.br/</a:t>
            </a:r>
            <a:r>
              <a:rPr b="1" lang="pt-BR" sz="1200">
                <a:solidFill>
                  <a:srgbClr val="FF0000"/>
                </a:solidFill>
              </a:rPr>
              <a:t>  e </a:t>
            </a:r>
            <a:r>
              <a:rPr lang="pt-BR" sz="1200">
                <a:solidFill>
                  <a:srgbClr val="FF0000"/>
                </a:solidFill>
              </a:rPr>
              <a:t>https://sedudigital.wixsite.com/preenemdigital</a:t>
            </a:r>
            <a:endParaRPr b="0" i="0" sz="1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:notes"/>
          <p:cNvSpPr txBox="1"/>
          <p:nvPr>
            <p:ph idx="12" type="sldNum"/>
          </p:nvPr>
        </p:nvSpPr>
        <p:spPr>
          <a:xfrm>
            <a:off x="3884613" y="8575675"/>
            <a:ext cx="2971800" cy="45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ahoma"/>
              <a:buNone/>
            </a:pPr>
            <a:fld id="{00000000-1234-1234-1234-123412341234}" type="slidenum">
              <a:rPr b="0" lang="pt-BR" sz="1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12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"/>
          <p:cNvSpPr txBox="1"/>
          <p:nvPr>
            <p:ph idx="10" type="dt"/>
          </p:nvPr>
        </p:nvSpPr>
        <p:spPr>
          <a:xfrm>
            <a:off x="2428875" y="39362063"/>
            <a:ext cx="6751500" cy="28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b="0" i="0" sz="7654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5" name="Google Shape;125;p2"/>
          <p:cNvSpPr txBox="1"/>
          <p:nvPr>
            <p:ph idx="11" type="ftr"/>
          </p:nvPr>
        </p:nvSpPr>
        <p:spPr>
          <a:xfrm>
            <a:off x="11069638" y="39362063"/>
            <a:ext cx="10260000" cy="28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b="0" i="0" sz="7654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6" name="Google Shape;126;p2"/>
          <p:cNvSpPr txBox="1"/>
          <p:nvPr>
            <p:ph idx="12" type="sldNum"/>
          </p:nvPr>
        </p:nvSpPr>
        <p:spPr>
          <a:xfrm>
            <a:off x="23218775" y="39362063"/>
            <a:ext cx="6751500" cy="28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"/>
          <p:cNvSpPr txBox="1"/>
          <p:nvPr>
            <p:ph type="title"/>
          </p:nvPr>
        </p:nvSpPr>
        <p:spPr>
          <a:xfrm>
            <a:off x="2428875" y="3838575"/>
            <a:ext cx="27541500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b="0" i="0" sz="24189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b="0" i="0" sz="24189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b="0" i="0" sz="24189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b="0" i="0" sz="24189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9" name="Google Shape;119;p1"/>
          <p:cNvSpPr txBox="1"/>
          <p:nvPr>
            <p:ph idx="1" type="body"/>
          </p:nvPr>
        </p:nvSpPr>
        <p:spPr>
          <a:xfrm>
            <a:off x="2428875" y="12477750"/>
            <a:ext cx="27541500" cy="259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1352550" lvl="0" marL="457200" marR="0" rtl="0" algn="l">
              <a:lnSpc>
                <a:spcPct val="100000"/>
              </a:lnSpc>
              <a:spcBef>
                <a:spcPts val="3540"/>
              </a:spcBef>
              <a:spcAft>
                <a:spcPts val="0"/>
              </a:spcAft>
              <a:buClr>
                <a:schemeClr val="dk1"/>
              </a:buClr>
              <a:buSzPts val="17700"/>
              <a:buFont typeface="Times New Roman"/>
              <a:buChar char="•"/>
              <a:defRPr b="0" i="0" sz="17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206500" lvl="1" marL="914400" marR="0" rtl="0" algn="l">
              <a:lnSpc>
                <a:spcPct val="100000"/>
              </a:lnSpc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Times New Roman"/>
              <a:buChar char="–"/>
              <a:defRPr b="0" i="0" sz="15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66800" lvl="2" marL="1371600" marR="0" rtl="0" algn="l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Times New Roman"/>
              <a:buChar char="•"/>
              <a:defRPr b="0" i="0" sz="1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927100" lvl="3" marL="182880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0"/>
              <a:buFont typeface="Times New Roman"/>
              <a:buChar char="–"/>
              <a:defRPr b="0" i="0" sz="1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927100" lvl="4" marL="228600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0"/>
              <a:buFont typeface="Times New Roman"/>
              <a:buChar char="»"/>
              <a:defRPr b="0" i="0" sz="1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927742" lvl="5" marL="2743200" marR="0" rtl="0" algn="l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b="0" i="0" sz="1105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927742" lvl="6" marL="3200400" marR="0" rtl="0" algn="l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b="0" i="0" sz="1105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927742" lvl="7" marL="3657600" marR="0" rtl="0" algn="l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b="0" i="0" sz="1105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927742" lvl="8" marL="4114800" marR="0" rtl="0" algn="l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b="0" i="0" sz="1105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0" name="Google Shape;120;p1"/>
          <p:cNvSpPr txBox="1"/>
          <p:nvPr>
            <p:ph idx="10" type="dt"/>
          </p:nvPr>
        </p:nvSpPr>
        <p:spPr>
          <a:xfrm>
            <a:off x="2428875" y="39362063"/>
            <a:ext cx="6751500" cy="28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b="0" i="0" sz="7654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1" name="Google Shape;121;p1"/>
          <p:cNvSpPr txBox="1"/>
          <p:nvPr>
            <p:ph idx="11" type="ftr"/>
          </p:nvPr>
        </p:nvSpPr>
        <p:spPr>
          <a:xfrm>
            <a:off x="11069638" y="39362063"/>
            <a:ext cx="10260000" cy="28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b="0" i="0" sz="7654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2" name="Google Shape;122;p1"/>
          <p:cNvSpPr txBox="1"/>
          <p:nvPr>
            <p:ph idx="12" type="sldNum"/>
          </p:nvPr>
        </p:nvSpPr>
        <p:spPr>
          <a:xfrm>
            <a:off x="23218775" y="39362063"/>
            <a:ext cx="6751500" cy="28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"/>
          <p:cNvSpPr/>
          <p:nvPr/>
        </p:nvSpPr>
        <p:spPr>
          <a:xfrm>
            <a:off x="21670963" y="11322049"/>
            <a:ext cx="78297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1025" lIns="82050" spcFirstLastPara="1" rIns="82050" wrap="square" tIns="410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"/>
              <a:buFont typeface="Tahoma"/>
              <a:buNone/>
            </a:pPr>
            <a:r>
              <a:rPr b="0" i="0" lang="pt-BR" sz="11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1" name="Google Shape;211;p1"/>
          <p:cNvSpPr txBox="1"/>
          <p:nvPr/>
        </p:nvSpPr>
        <p:spPr>
          <a:xfrm>
            <a:off x="1" y="279484"/>
            <a:ext cx="32036700" cy="20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3425" lIns="86850" spcFirstLastPara="1" rIns="86850" wrap="square" tIns="43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350"/>
              <a:buFont typeface="Arial"/>
              <a:buNone/>
            </a:pPr>
            <a:r>
              <a:rPr b="1" i="0" lang="pt-BR" sz="5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EEEFM Prof.ª Filomena Quitiba  </a:t>
            </a:r>
            <a:endParaRPr b="1" i="0" sz="54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100"/>
              <a:buFont typeface="Arial"/>
              <a:buNone/>
            </a:pPr>
            <a:r>
              <a:rPr b="1" i="0" lang="pt-BR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Piúma/ES, 1º semestre de 2019</a:t>
            </a:r>
            <a:endParaRPr b="1" i="0" sz="44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"/>
          <p:cNvSpPr txBox="1"/>
          <p:nvPr/>
        </p:nvSpPr>
        <p:spPr>
          <a:xfrm>
            <a:off x="11623675" y="16875125"/>
            <a:ext cx="2667000" cy="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68"/>
              <a:buFont typeface="Times New Roman"/>
              <a:buNone/>
            </a:pPr>
            <a:r>
              <a:t/>
            </a:r>
            <a:endParaRPr b="0" i="0" sz="2268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descr="data:image/jpeg;base64,/9j/4AAQSkZJRgABAQAAAQABAAD/2wCEAAkGBxQSEhQUEhQUFRUXGBgVFxcXFxUXFxgYGBcYFxQXFBcYHCggGBolHBQUITEhJSkrLi4uFx8zODMsNygtLisBCgoKDg0OGhAQFywcHBwsLCwsLCwsLCwsLCwsLCwsLCwsLCwsLCwsLCwsLCwsLCwsLCwsLCwsLCwsNyw3LDcrK//AABEIAMABBgMBIgACEQEDEQH/xAAcAAABBQEBAQAAAAAAAAAAAAAGAgMEBQcAAQj/xABAEAABAgMEBAoIBQQDAQAAAAABAhEAAyEEBRIxBkFRkSIyU2FxcoGxstETFiMzUnOhwQc0QpLhFCRi8BVDgvH/xAAYAQEBAQEBAAAAAAAAAAAAAAABAAIDBP/EACARAQEAAgIDAQEBAQAAAAAAAAABAhEhMQMSQVFhIhP/2gAMAwEAAhEDEQA/ANe0gvhNkliYpKlgqCGSz1BL16sUSdPZZ/6Zm9HnEj8Qx/bI+anwrgAlpiI7GnEvkpm9HnHvrtL5KZvT5wDpO+PCsDMgdLRbi0OfXaXyUzenzj312l8lM3p84BjakDNSR0qSPvEdN5Sj/wBiOxQMW4tNB9dZfJTN6fOPRppL5KZvT5wAf8lJ5RO+O/5SRy0v9wg2tNAOmcvkl70+cd65y+Smb0+cAgt0s/rQf/Q/0Q8iaDkUntB7oNnQ19c5fJTN6fOO9c5fJL3p84DSmOVDsaGXrnL5Je9PnHh00l8lM3p84DjCCY0hidN5fJTN6POOk6cS1KSn0MzhKSnNOsgPnzwFkQ7YU+1lfMR4hAGrWqdgQpZD4QS3RFKNKEcmvenzi0vb3M3qK7oA0wwUVDSVHJq3p8471lRyat6fOBkGE44dRbE50mRyat6fOO9ZkcmrenzgZJhvFzwcIVes6OTVvT5x3rMjk1b0+cChmc4hv04GsbxFwhh6yo+BW9PnHesyPgVvT5wHG2J+IbxHC2I+JP7k+cBGPrKj4Fb0+ce+siPgVvT5wIi0JP6k7xC0zQ2YPbDwhX6yI+BW8R3rIj4Fb0+cDAMeY+aICc6So+BW9PnHesqPgVvT5wMOI9EWlsf2eZiSlWWIBW8PHQ3d3upfUT4RHQFQ/iB+WT8xPhXGRaU36bMgBAeYvI/CNZbWY13T/wDLJ+anwrjB/wAQpChOlqORFOzPv+sBVE23zpo9pNWeZ2G4UhMuSVZqVvjxMxgGbeIel2hIjFtL1NibWd5h9FnJ1/WGhaueHUWqM+1a1DgsBj3+gh2XahSJSZ6c6fWMe1Wor12PZ3QkWM6qfSJ5tydX3jjaAfN4ParSOhc5IYLUOgxIReVoTlNX2l++Eqn7GhBng+bRqZVaWEq+7UzBaVdKU/UiJVj0yluBPATXCVocpB211dsD94TSJbDIlIPQTXyiBaFhKEjACCeNTWOKB2R1xtvbNaogvUEEZgguCDkQYk2BPtZfXR4hARoBebTJlmU7e8l5kDILTzDiltpMHtkT7SX10eIRuRlol7+4m9RXdAEDB7fPuJvUV3RmF/2ky7PMWk1CabQTSJGLz0mkylFOLEoZgB67HyEU8zTRZ4kodpJgUsSXBJ38+uJclI2xnKqLZWk1pOQSnoFfrEZd7T1ZrVv+0NCYIWmYIz7HRpc2arNSt8NmSs6zEsThChNTB7U6V6pB2neYSmzmJ5tKXp3x4Zwg3VoxLlrAzP1hxOIDM7zCjP2GEC0PDtaSrLOXqWsdphcy+JklQSha1nWHcDpJiPJmc8VtntDFyoBT69r641jyKM7m0pEz2c5OBX6Vaidh2QUoEZAJ6ilZO2h8vpGl6K3gZ9nQpXGZjztRzujrGWoXd7qX1E+ER0dd3upfUT4RHRkqHT/8snV7RPhXGaX7c4tUrASQpJxJI2szHaP91Rpmn35ZPzE+FcA0sQfTGQW+R6JapZxYkliCB2QyDzK3fzBZphZALUSw4SUntYj7RCs9mCu2M2wqIg6gs9n8x6gnNlfSCWXYwdUPosY2U5ozcodUOy1dYCmYrXblD3pAWIKqf4mCVFhHw12s8SrPJSEkqIGbClWLHcxjNyxhkoORMeoB6G84WVnYrsT/ADBYbKcTkUAdk7h9SITPszJSo4WUHSx56jpi95fiuNCrk54v2mGjOY5q/aYKUpGuG1SEnZug/wCk/F6hr+tSxBcg0IKSIjemlguAX/3bBlabuQEobjFOJTtrJwt2RV2m7k/DG/eDVRNEZzWtCq1dL8xGR7QI1yxn2kvro8QjJ7JL9GtJZmI3PGrXf7yX10eIR1xu2a0S+PcTeorujN7wsonSpks6xTp1RpF8e4m9RXdACIgyJcpcslKklJFCCO+GzOO1uaDfTm7gsIWKFyC2ulHgRRdIfKLQRv6g7frC02vnG+JiboTsEKNzJzYQWQ8q9VuHxDphP9cn4w3bFim607BC/wCiSBkPpGOGuVObejb9DC03kgjjN2GLQWMHJI+kJmWIa0CH/K1VabxR8X0McLanUo/tMTFWRPwDdDfogP0CLhappN5oGtR7Ibm3mhTkoJO1hEgyxsjwDOkM0ENVuJphZOyD38O7wCguUzEcPmLu7QFzsmgi/DxHt1q2Jbef4G+Nxl9AXd7qX1E+ER0eXb7qX1EeER0BUenv5dPzE+FUBUiDbTz8un5ifCuAiVB9PwNaY2cGdKLO6CNeo08UQJMgAReaVp9yedad4SR3GKoCOXkvLWLxKdUItVtTKAUaklhUdufM8PJTAzexCp1SCHZJBcOKZ6gM/OOOM9q6dRJtF8qUtJCuC/EQSF4grglRZgGJ4pOQ7YFpssouslRmPiwlSSEqWoHLC5LuCDV3MXt26NmYAqZwMNAnNRZ3xE5O+XNzCLWxWOzSZg4QdIWyMypSk4cJ3u0d5ZOILjbzQfZbIpRCgcCATQVUlgWoSz1ZubVnDt222aAUy0LWlDqVxlYBwgQUj/IA4hWm4ksNiWgnAtKphSlASFhDJSxAJNAWAADbXZ6ITYZ6FITKJ9HNPtFSUqWkGoDqlgAlLAEOKu9C8NkrPRuXOCw6C4LHCpsQfUQOzfHKBEN2qxmy2hYTiwcFJKw5Uk1KmcCqkllZajE1SQWKWwnLU/OdhjjljpuXZElXbm8eTa5VaHJcqmY2t0wmSGUdkWgr7VLqGjRrr48vrp8QgFnyajpHfB1dg9ogbFo8Qjv43PJot8e4m9RXdAGgQeXv7ib1Fd0AqY2yrtJpAMgnYpJ3lvvAgIOb4TikTB/i+4g/aAV6w1PQWj2fNSgYlkAbTHjwI6Q3j6ReFJ4CfqdcY7ah68dI1qJTLZKdus9sU5tKy7qNc6xIsF3LmvhyGZOQ/mLdGjqWHCrr8ozcscWpjlVCmcQ2EkMXz1tnFhZr6mDjcINrz3wq8rlVKALBumKuHcqssEdjvVMyh4J1bDVhE1aaQIIMEt22vGgPxhQ/YxnKaR0Su2GZtIklXnEO0qq0OIqJOUXHTBjoJLYqO3zgLUajpg+0HRwFHZ5x0vDEbZdvupfUT4RHR12+5ldRHhEdElJp5+XT8xPhXARKVBtp7+WT8xPhVAPIrGL21JwhaTIeWg7F96T5RREQQ6Re4/8AST3wPkRy8tawhFsdMlSks7Zksw5oqdHrCkzEuxADnsdxz5P5a7m8EFUlYQWVgLF2Ys0BNgvFUtQxghnBHaxz2EMRrc88Xi6rdurK0C1WwKQsSlcIdjOWLHWK5xBsF2EgFeIHYAN5Jd464rKJaTMmlgp3qAGOTnWaDfD1kv5ACgtQYBqHdnBL8jp3zUqdITgwoEv0juQupWkCuEmiVPXs2PBTYAgy0hGEpYB0thLcEs1NX0jO7ZNCiVTBwUmtCXYjEkgVBq0El0Xqv0Sggo9FJCSV1UAlgTLCUuTrD0IbItXrJw5ZXk9plYPSycWMASuGsHWhjXEKpapbWAeaKC45CvRqDhWFTBQL8E1wnWCNhY80F98Tppsy1SRwyh0ihzGQIzNT0tArdMrDMUlQKSwOHIZF6Vfmc6ozn0p2kJG3Uaw2Axc83+88OSwcueOmS2jPwPDLJWl2DqGWWYyaC+7B7RB/zR4hAvY3K5QcsK/R8oKrt48vrp8Qjr42cmg3v7ib1Fd0AqIOr39xN6iu6AMRqswq1peWsbUq7jGdPwo0kCh6D3RmxHCPTFU9tM4JQtRyAJgKscgzZgGTmu+sF15SiqUsDWk5a+aBS6ZxRMChmAW84PjU7HCbIEIZIoA7ZPTXFALWVr4pI1qJINNgyH1iTcVuUtagp2UGBLuSz1eHEy8JKdlI8t/zbvmvR309QMQKVVBFYELZJKFEGDWUOyKDSIAKFK7YvFlzpZ47iiSdUXNyTWOGlftFOoViyuNLzA2de3oj1OGl8oRFtQrE6almiFaoozVavMRpehElpBPxHujOEIcxq+i0tpEumbmN1mNRu33UvqI8Ijo9u/3UvqJ8IjoEodPz/bJ+anwrgFkKYweaej+3T81PhVANJTWMZTludI+kAeTSpxJ+7wPLq3ZF7pCHk0+JL/V4oSsOKf7WvT5Rx8nbePR9C2EA9+2RSJxzwqUSCxoKEroS7OMtmUGaEkuYrr7VLCAJ7jE5lhPHJFMQocIfWYxhlrI2biPYL29LZ1pmJHFCeC+pLBVXLlQenZDl2XZKnTEoWoISSQAXctUBSwCKNqYUq1IFbFaig0qKFQ53HCbawOcT/wCvUTwSwbJwzVzbaatHo9ddCZfotvG6l4zJROmKlrUFh0FYUXZJUBU63w7asxIVdd42axSZ4VMMwe+CAlSQlfBwSiakroKksMAoMyHzL0m4SMa2rxdRUVOxAo4UR0a4dkIl+iSFJqFPhYEE7DwWYAmgzIB1GNRi3kZ2i2L/AOOMtWJc4tjEoswVwiXSRhl1SCwFCQ2uKrR0CSoJOBLoQpKQ5whalYHJqCClQPOptkMXXaVy0zFCoICTVNAsKSQEnUzFTagCaZw50tUq0nEAs1di6VEcKUoF+LiKTStDmQYLNzSl1ROZjFXOXD9MPqnYqV54o5d7jCApWIk6mACa1zKncGhApk9QLawLxodJJFCGoTztrFRHGTKdt3V6TLEAFgnaW/bBNYOPL66e8QN2EPMTqrXbkc37IJLt40rnWk71PHfDpzyaBfHuJvUV3Rn7xoF8e4m9RXdAEERVRIQpxGbzRU9MaMaDsjOFq4R6YSUMoFplnEqeUkcFRcdBgqlmIF6yEqQ6iEtUK2GM0wx6TCxFGyMNptrkk7XeK6RaSrZ2xKQVfC3PHC4frtMk82mjwO3tOKlmLJSwlJJ7OmKYl3Osxrx465GdMM5i80WkvN6odtr0+8VSUAViTddsMmYFjoPQc469sdCm1jPmivtSYmS7WicCUHbQ0O6IsxGIEiGMVDsqa9savo4Xko6Iy6wp4RjUdF5bSkDtPZG/rM6aZYPdS+onwiOjrD7tHVT3COgCi09H9un5ifCuAiUIONOvy6fmJ8KoCZQjNaiBpKkCUDlwx2liK7vpA9KDmLzSsumUP8idwb7wNW61CUnU5oH313Ry8k3Wsam2iamWha/0pBLmjtl9oAp1qVNBWt1LFCrYFcUM7J1sAKtnC7VOmTVPMILh0/CkNmzPnraseWxctM0plrV6MFITwClRYO+H9NcZqaOM6xrDx+qyy2hTEUDJZxzijlsO0564cQWAOwRKMmWRi4ZBJyzScwzk0Ool6l4mmzJKRWhwqSc3cHE42jg0O3sjdEiuQ5dyK1cjpyiemWQk1cCrZqNWdqZvQlsjXa2qUBQBzzB8jXLUwibZrOClIDYqnVTIKcnMilBsfVAU2Xd4QiXNAxklimvBdmZTUo5oWLEEiIs+WkqKVqKapzCSEgJw4ioCoYDV2PF5Js602d2NeES4wEalUDKqFZEZagTAtbpXtQl2BZ+OAuuFq1GbFss4ZVYStkrYFzkTwVIfalQBoc8QGw1ET7JeigQkMmZixBYKgVBqS1JdiCS/MxiFJsxZykgMUvxizqfD0NlXsYE21isS1y1JUgHCQoKTiSocE4Ug14JURnTg5whf6O3gJywaBQQpRAyYBqc38waWLjyuZSO8RnmhFmKbTMBSA0k0DgHEsNTL9J36o0KUrhS2+NHiEUmoLWg3v7ib1Fd0AaEwe3t7mb1Fd0AqYRCpiXSeg90ZsrjHpjSLQWlqP+J7ozSbNCcS1FkgOTBWjk+0JlpKlFgP9pAfed5qnK2IB4KfudphF73oZ6tiBxU/c88QkGLQ2koBiYm1KA1dMV6Z1YtZMhKw6Cx1jyjGUdcbwgzVlWZeFSJYzMTk2EvnEhFhAqaxm5SNSK70BPREdYaLxaA3NFBaZrqLZPSHC7Zz4eS1EFwT2RPk3osZsdvPFac4cBeOrmI7FNBLpP8AEavo8jDKS+pKfrU/aMRuoqM1CU/qWhPS6gPvG9WZAD9jbhCKNrAfZS+onuEdHlg91L6ifCI9gZUenX5dPzE+FUBMqDbTv8un5ifCqAiXEVRpWuskc7nbVm7KHdAFpLafSzMBT7OUpyeE6jhqhJyYgHNvpBrpaoApLFwHKhmBqfmFTAJZcClrSUqAFV1SAwyA11ITU6gmgjOudlNuCQmbLWual5ipjIBJSKAOTsSMRDVdmMNz7EJhSrCMH6ioseEtWoNTi0GTc5iykjh4ARLwYgzYwVLIKiEu6qk1FGIOWVXaVEoBAUgOo4WIJzwoIZnzxKOZSW2Qo3PsISgJSDUgEVrm+rgsFEVDGkO3LOxS2UgrQ9SQtkqOIg4xUGhprrnE8SAA5SrWTQ4nTwgGc0ajOM+kBF28GUocYkrIIDJx4ipyGZSSHpqI1PSphoiXhdIFFEknUC6cClDVuz5oaQfRqDr4NMLh6KBZgQdStRLdlHCUnClNAQX4DUCWUpxmXFGer9suTZOG2FIwktgSwYAJGJjliKlO+b7YzpuVJmIWUgISiWlQUlS1Eli5c4f09GrZUOzd1mlS1svEClaXScKlkimKgqXIU2TEHOsWiJBDJThASFlRSSHDZAfqrscOnaWDarPKTPlJ94EqRKUf1KdJCqvmSU9LaodDZ4JQUlsOJKwMRSQlwVILMXUtLKSSONroBFdJvwybEuXLViWSMYxKVgCjhdC2GboFXPCh2Xdqpq5i5ZWkhcxWaiCFKwurUODgNamo54Zva7FptBRLGFKkJOMk5JAUtlOTXApyR9RCE3RCUDNtOE1wy0mpo6iVBv0nMQdWfjy25RHiEBWiEkpn2h0FAZCWpmlINWo5cHtg1sp9pL66PEIZ0zWg3v7ib1Fd0AyTBze/uJvUV3QDJhENXlNCZKzzH60jGdKLZxZQ1cJXT+kHv3RsF/LCbPNUcgl90YJPnFais5qLwE1C3j00hIES09hyTOKSCDDYD59Mea4EuJd8fEN0KXe6dQJ6Yp2j2XWM+kb9r0mWq8VzKUA5oioFYUZesZQlOcajP3ktIj2OOcetCtLvQ+z4rZZ9gWDuBP2jabLMdL5OS3QKCMi/D8H+tlcwWfow742FApDDRpd/upfUT4RHR13+6l9RPhEdA5qPTs/26fmJ8KoCJRg308/Lp+YnwqgFlmsBgO0/tgCwku3AJOIimYYCrhndjk1HiisU5HCWDiVixlLFlHErEo4WABLKCebmEWOmaUm0rUtJPEQHqkEh35i1HJDMdtamyYMKGfCnEp3egVwSaNqDU2nXEVpJIWFLKmJWQCqrhmBGZozPXis0RrTbClaZaFcAYcIo6nANEYRhLrJD0pzBu/qVqSpKCONnUbHJLZALbLXzERWzrQpRxsQQoKcJPGFWAerZb8tc1YILuwmYsjhJKlKSWAIJAFMRZJADu2sFxSJXpUy3Qpk8QJwglZZJCmpQFmBJyAZ4p7rQtC0nBm6UJZGKuIgEKzYAmlGGyHxJYl2WTXJk62xLINQAmhIZiIkcs5BnrPCThAw8RZowU4JY0xAEOS56TNuqztMVV0ihJUrVhJYEqKuCkM7jhUeoA1d1o9HN4SUlKgSXdmILsDrLBhmabYt5VtPCcjhCYwQ5ZDJIqczxjr1FngPxb2zCRLd0lJclLsSsVYhnThc5vzAgCGLGETZs1nWUhOIgDYXmJpwg4SdeYzNIjon4yhkrSo4QSVJ4XBL51y15x13WgkWxlAJEvHi4PASNQQmv6iQBnXWzIN2O8h6QITj9qtC1sSSkOkoQACBRgc3qRBXe1jmYQuXmmVMAwhmKkqJzUyeNtcNrgAuySiSlC1h1jhBJwskIyUQMzUHPVqaD6+7X/b4kLDGVhKQzLEwMwJ4ocv2c8CRtDVmZJM1QYrVtcMlKUBtlEDtc64KrEfaS+ujxCKHRVGGyyQ2aSodpcV10i1QD6aSztjTkdeNIrtoTGr0z9aVe/uJvUV3QCAQd3v7ib1Fd0AjxCKH8QLRhu+d/lhR+5QB+jxjCDURr34kpewLbUpB7AsecZBriMKVHNHAQo1iaJBpHgyj1o4hhEI9UGEeoFIQuFqoGga47KKuCISjOPVZR4kVeJUtRh1MMGJEqoiUG34aWQKmTFluCABXKr1HZGoSoCPwxswEhataltuH8wbFWEPXo59QjXwXsaWEezl9RPcI6OsBeVL6ie4R0DmodPvyyfmJ8K4A5Rg70/wDyyfmp8K4AkBozWoAdMvzk07ES1VcDDRwlhUuIoFqDkAAh1ZitS5S78IcJVRs5yYIPxClrFpllIdK5dKFnBOIFhTjatsC6MScRDkhnZ2ANM9fCfpLwtRYWe2AKIYEkBA2MAMyHfiuAPiNC8S0SkngZpBbOj1fIZjUMtozido7oPMtCTNXMKOFlVyHImAlqK6KVziznaCTRaJRC0zJeJOMqfgpSxIKHY4gAOzngN7QrFhVMQTNUCoqlglICQteFEti4Sch+4wQ2fRNSgFTFJBPGSzhn4IbUMIqnJzrYRYWXRGzy5kuYlKsUtSlpBWVDEpnLKfLCGZsok39ekyQECXIXPKswksEhwHJY7fpFsaCci5sa0+kDhUyd6NyXLYBic4aHhNTMjmi0ufR1aZikkOhqlsILYhQsXU+FwdQfmi4sF4LnOZtmXJUiicRlrcKzwlJ/x2fxbJLCmuo7dvPEvgZvi4UrnSfZ+y9IETGYJKcL1S9QTQs2tw1Yno0WswCgmWEhaQggPQB+LmxOIvtYbIt1TKtvj0ppWIKO2aLSCkYcSSlCkDCdSs359kUd+WNgcDpAwyEghirAQrGWDElS2BpBfaklMtQlhjhOEUIdqMKCBTSe1qlWVK5tCCl04g1V1J2pCRRujXEZfq9u6WEIShOSEpTnsAA+jb4lSJnt5IamNG/EIrrtIwnCQRkCCS4YMa8zfSJtgVitEnZjQ37hDl0J202+PcTeorugBEH18e4m9RXdAEjXCwpNNkYrBP5khX7VA/aMXVnG/W2zibLmSzktKknZUNGKiylClS1hlJJChzihia2rMUcFRdC70kZQ2bsTzwbi3VUDHLOUWC7q2KPbCP8AilDIgwbhm0F4WYkG7ZmwQk2JetJ7IdwmjWPEZwsyCNRj1KDz7ojuPCl4WiHEjak7oUmWDkewwrj9ap+HMsf0g65P/wBgvnAFNebfA5oVKKbLLCgxANGrmT/MXtoOW2LLpmdja7R7KX1E+ER0KsA9lL6ifCI6JhQ6ffl0fNT4VwAwefiD+WR81PhXGfhdYKYpNN7EtclM2U+KU5IAclCuMwzowygduGxqUymQCUpmOP1HEpyouAkMQKD9R2tGiIXFHarjUmaqZJ9GUKSpKpSnA4QqQagAvUNERJc6wEYUgpCThyNSyXNanY+tonRVXTbXPo1JUiYlOIhVQUuRiSsUIcGmYpEudeCE8ZQDgkDWQKkiApgTHol69j/79Ih/8kgB8X8/6xjlXzKAdSgAaOVJAftMUXKYqWDqrHgENy7xklmmIrky0116jElxtH+9Ea1Bs0Uw2hSnANWFTk5pkNhqc6RJJAzIHTSEqIHRDoGZggI05nS0lXpEuMMsh04grhLJSA9OIkdr1aDYzSdVP9aIdtsSJoZYqHwqFFJJSUkoVqLKNYCptGZ5XZpSi7lLEkYSSklLkdCYtbuT/cy6/wDYgtur9YYsdmTKQiUkkiWnCCczlU9rw5YR/eSgNZST2KDV3xWbU4alfPuJvUV3QAJU0H99fl5vUV3GM9JhjJ5BgV0z0ZM720ge1/Wn4gNfTl0wTJhzFEWKi1FBKVgpIzBBB3GH02pJ1iNatt3yZwPppSVc5AO45wPWn8PrMovLUuXzBlD6wesqBPpBzGHEzBsgkm/h2f0TweskjuMRF6B2kDgrQr/0R3iMXx7My0qkTBDoIhyZoxbUf9RV0FJ+8Q59itMvjyZg/wDJ+2UYvivxv3P+iB2Rwkp2RBFqIooEcxcH6w6m2xi+POH2lR7VxyMgA5P8QwsxItCcRxJZ9Y1RHwmpIaO2Lnk0f8OrapcpaVOQkgJJ56tBXNVwgNdPqYoPw/u/BZgrWslXQ1AIIQfapTqJHTR41eTjwO7IOAjqp7hHse2fip6B3R0LAa/ET8sn5qfCuM6SqNV0qudVqkiWhSUkLCnUCQwCg1OmBZGgE4f90v8AaqAwNJVCws6oJfUOdy0v9qo99RJvLS9yoNHYd9O2pugmPFTAcw/TXc8EvqNN5WXuVHeos3lZe5UPICc2ySVcaVLV0pBy6YRLu2QmokSukS0D7QX+os3lZe5UeDQSbysvcqHdIOVdNmLvIlF2zQk5O2fSY9N2SCAPRS2GQwpYdFKQYnQSbysvcqPPUSbysvcqIbCBuqSW9mmmsUMRJmjdnJBwmgw8Y7yzVzrzmDsaDTuWl/tV5x76jzeVlv0KiW2dnRlI91aLRKaqQiatgeqSzZROuq7pknjWmfN66gRm+RfWTr5oN06ETdc2X2JVHvqRN5VG5UW/4df0OSgSSOZ37f5jrp/OSwRmUgdhf790X1p0BmLFZqH1FlU/iHbFoRMlzZa/SS2QdQU7OCRs1RbAsvr8vN6iu4xniso0i3yDMlrQCAVJKQTlUQM+qa+URuMQD6Y9i/8AVNfKI3GPRomvlEbjElC8clUX50UXyiNxjhorM5RG4xJRY4WlcXQ0VmcojcY9Giy+URuMFMql9KY9C4uxouv40bjHHRdfxp3GNIP2ixS5vHQhXSATvivtOi9lW5MpIJzIpubKC8aLL5RO4w4dGl8ol+gxbTMbX+HyC5lTSg7FBw3TnC7u0DSlQM5eNI/SkYXbJ3ekaajRxetadxjho6v407jFtaVFmlABhqb7wwkAzXOaQ/1/+Req0fm/pmoD6ikntGwxyNG1YgorTTOhrAV/Yg0tA/xT3COhcpLADYAI6Jl//9k=" id="213" name="Google Shape;213;p1"/>
          <p:cNvSpPr/>
          <p:nvPr/>
        </p:nvSpPr>
        <p:spPr>
          <a:xfrm>
            <a:off x="16168688" y="2589213"/>
            <a:ext cx="287400" cy="2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3"/>
              <a:buFont typeface="Times New Roman"/>
              <a:buNone/>
            </a:pPr>
            <a:r>
              <a:t/>
            </a:r>
            <a:endParaRPr b="0" i="0" sz="2173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4" name="Google Shape;214;p1"/>
          <p:cNvSpPr/>
          <p:nvPr/>
        </p:nvSpPr>
        <p:spPr>
          <a:xfrm>
            <a:off x="4063576" y="2057399"/>
            <a:ext cx="24280800" cy="23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DIAGRAMA VÊ: </a:t>
            </a:r>
            <a:r>
              <a:rPr b="1" i="0" lang="pt-BR" sz="48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ESTUDANDO PARA O ENEM DE FORMA INVERTIDA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Tahoma"/>
              <a:buNone/>
            </a:pPr>
            <a:r>
              <a:rPr b="1" i="0" lang="pt-BR" sz="4800" u="none" cap="none" strike="noStrike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b="1" i="0" sz="4800" u="none" cap="none" strike="noStrik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15" name="Google Shape;21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48775" y="3098650"/>
            <a:ext cx="28869800" cy="32974975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1"/>
          <p:cNvSpPr/>
          <p:nvPr/>
        </p:nvSpPr>
        <p:spPr>
          <a:xfrm>
            <a:off x="11127581" y="19514084"/>
            <a:ext cx="184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"/>
          <p:cNvSpPr/>
          <p:nvPr/>
        </p:nvSpPr>
        <p:spPr>
          <a:xfrm>
            <a:off x="27316963" y="3680956"/>
            <a:ext cx="4792200" cy="38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"/>
          <p:cNvSpPr/>
          <p:nvPr/>
        </p:nvSpPr>
        <p:spPr>
          <a:xfrm>
            <a:off x="6439932" y="3098638"/>
            <a:ext cx="20170200" cy="27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Aluno( s):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Raíssa Nikolic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Série: 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2° ano |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Turma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M01 |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Turno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Matutino.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Valor: 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3,0 pontos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Professor: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lucas.perobas@gmail.com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Cambria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9" name="Google Shape;219;p1"/>
          <p:cNvSpPr/>
          <p:nvPr/>
        </p:nvSpPr>
        <p:spPr>
          <a:xfrm>
            <a:off x="20636964" y="39972350"/>
            <a:ext cx="3129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pt-BR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0" name="Google Shape;220;p1"/>
          <p:cNvPicPr preferRelativeResize="0"/>
          <p:nvPr/>
        </p:nvPicPr>
        <p:blipFill rotWithShape="1">
          <a:blip r:embed="rId4">
            <a:alphaModFix/>
          </a:blip>
          <a:srcRect b="60653" l="47564" r="46549" t="30424"/>
          <a:stretch/>
        </p:blipFill>
        <p:spPr>
          <a:xfrm>
            <a:off x="14787374" y="12557821"/>
            <a:ext cx="4937512" cy="3526472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1"/>
          <p:cNvSpPr/>
          <p:nvPr/>
        </p:nvSpPr>
        <p:spPr>
          <a:xfrm>
            <a:off x="416710" y="30303145"/>
            <a:ext cx="7832700" cy="7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2020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"/>
          <p:cNvSpPr/>
          <p:nvPr/>
        </p:nvSpPr>
        <p:spPr>
          <a:xfrm>
            <a:off x="0" y="18506495"/>
            <a:ext cx="13552800" cy="31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socioemocionais: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conhecer: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Raciocínio, aprender e </a:t>
            </a:r>
            <a:r>
              <a:rPr lang="pt-BR" sz="4000"/>
              <a:t>ter mais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conhecimento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fazer:</a:t>
            </a:r>
            <a:r>
              <a:rPr b="0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mudar a resistência do chuveiro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ser: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Construção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 Projeto de Vida.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"/>
          <p:cNvSpPr/>
          <p:nvPr/>
        </p:nvSpPr>
        <p:spPr>
          <a:xfrm>
            <a:off x="0" y="30459011"/>
            <a:ext cx="74301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Cognitivas</a:t>
            </a:r>
            <a:r>
              <a:rPr b="1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"/>
          <p:cNvSpPr/>
          <p:nvPr/>
        </p:nvSpPr>
        <p:spPr>
          <a:xfrm>
            <a:off x="0" y="23431475"/>
            <a:ext cx="13552800" cy="3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socioemocionais na BNCC: </a:t>
            </a:r>
            <a:endParaRPr b="1" i="0" sz="4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b="0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Aprender como trocar os V dos chuveiros.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b="0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Fazer sempre dá maneira certa, pro resultado sair do jeito que </a:t>
            </a:r>
            <a:r>
              <a:rPr lang="pt-BR" sz="4400"/>
              <a:t>você</a:t>
            </a:r>
            <a:r>
              <a:rPr b="0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espera.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"/>
          <p:cNvSpPr/>
          <p:nvPr/>
        </p:nvSpPr>
        <p:spPr>
          <a:xfrm>
            <a:off x="21978700" y="6054375"/>
            <a:ext cx="10090500" cy="4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Asserções de valor: </a:t>
            </a: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atividade que realizarmos trouxes benefícios, pois ajuda na aprendizagem da Física. Auxiliar no estudo para o ENEM.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"/>
          <p:cNvSpPr/>
          <p:nvPr/>
        </p:nvSpPr>
        <p:spPr>
          <a:xfrm>
            <a:off x="21553575" y="10681525"/>
            <a:ext cx="10711500" cy="66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Asserções de conhecimento: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letra ´E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porque é a única maneira de adaptar o chuveiro no 220v, de modo a manter inalterada sua potência.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1"/>
          <p:cNvSpPr/>
          <p:nvPr/>
        </p:nvSpPr>
        <p:spPr>
          <a:xfrm flipH="1">
            <a:off x="20966425" y="14284901"/>
            <a:ext cx="10090500" cy="31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Interpretações: 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</a:t>
            </a:r>
            <a:r>
              <a:rPr b="0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dobro do comprimento do fio.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"/>
          <p:cNvSpPr/>
          <p:nvPr/>
        </p:nvSpPr>
        <p:spPr>
          <a:xfrm flipH="1">
            <a:off x="18059925" y="26656924"/>
            <a:ext cx="165261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Registros / Dados:</a:t>
            </a: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Opções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A) dobro do comprimento do fio.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"/>
          <p:cNvSpPr/>
          <p:nvPr/>
        </p:nvSpPr>
        <p:spPr>
          <a:xfrm>
            <a:off x="23137903" y="5084408"/>
            <a:ext cx="68274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Domínio Metodológico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"/>
          <p:cNvSpPr/>
          <p:nvPr/>
        </p:nvSpPr>
        <p:spPr>
          <a:xfrm>
            <a:off x="3608933" y="4953779"/>
            <a:ext cx="59715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Domínio Conceitual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"/>
          <p:cNvSpPr/>
          <p:nvPr/>
        </p:nvSpPr>
        <p:spPr>
          <a:xfrm>
            <a:off x="0" y="5943599"/>
            <a:ext cx="115281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Teoria: </a:t>
            </a: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Eletromagnetismo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"/>
          <p:cNvSpPr/>
          <p:nvPr/>
        </p:nvSpPr>
        <p:spPr>
          <a:xfrm>
            <a:off x="0" y="6727371"/>
            <a:ext cx="120831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Princípios/necessidade didática:</a:t>
            </a:r>
            <a:endParaRPr b="0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1"/>
          <p:cNvSpPr/>
          <p:nvPr/>
        </p:nvSpPr>
        <p:spPr>
          <a:xfrm>
            <a:off x="12932225" y="6772823"/>
            <a:ext cx="7902900" cy="31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Questão básica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Uma das maneiras de fazer essa adaptação é trocar 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resistência do chuveiro por outra, de mesmo 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material e com o(a)?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1"/>
          <p:cNvSpPr/>
          <p:nvPr/>
        </p:nvSpPr>
        <p:spPr>
          <a:xfrm>
            <a:off x="0" y="13244583"/>
            <a:ext cx="12833700" cy="26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Conceitos: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Corrente elétrica, potência e tenção elétrica.</a:t>
            </a:r>
            <a:endParaRPr b="1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"/>
          <p:cNvSpPr/>
          <p:nvPr/>
        </p:nvSpPr>
        <p:spPr>
          <a:xfrm>
            <a:off x="0" y="31353900"/>
            <a:ext cx="15353400" cy="4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</a:t>
            </a:r>
            <a:r>
              <a:rPr b="0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 ÁREA 2 </a:t>
            </a: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Compreender as transformação da energia elétrica em energia térmica, a elevação da temperatura da água.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Habilidade</a:t>
            </a: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b="1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Analisar a ação da temperatura da água do chuveiro.</a:t>
            </a:r>
            <a:endParaRPr b="0" i="0" sz="4000" u="none" cap="none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1"/>
          <p:cNvSpPr/>
          <p:nvPr/>
        </p:nvSpPr>
        <p:spPr>
          <a:xfrm>
            <a:off x="460602" y="36073616"/>
            <a:ext cx="319386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1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Evento</a:t>
            </a:r>
            <a:r>
              <a:rPr b="0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ENEM: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2009 |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Questão:</a:t>
            </a:r>
            <a:r>
              <a:rPr b="0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50, caderno branco| Nazifacismo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1"/>
          <p:cNvSpPr/>
          <p:nvPr/>
        </p:nvSpPr>
        <p:spPr>
          <a:xfrm>
            <a:off x="19755350" y="15922250"/>
            <a:ext cx="12833700" cy="98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Errada,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metade do comprimento do fio.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C)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Errada,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metade da área da seção reta do fio. 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1"/>
          <p:cNvSpPr/>
          <p:nvPr/>
        </p:nvSpPr>
        <p:spPr>
          <a:xfrm flipH="1">
            <a:off x="20116825" y="18948450"/>
            <a:ext cx="10711500" cy="38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Errada,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quádruplo da área da seção reta do fio.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Certa.</a:t>
            </a:r>
            <a:endParaRPr b="1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Transformações</a:t>
            </a:r>
            <a:endParaRPr b="1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 chuveiro projetado para funcionar em 110 V que pode ser adaptado para funcionar em 220 V.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"/>
          <p:cNvSpPr/>
          <p:nvPr/>
        </p:nvSpPr>
        <p:spPr>
          <a:xfrm>
            <a:off x="18059854" y="30276222"/>
            <a:ext cx="131277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metade do comprimento do fio.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"/>
          <p:cNvSpPr/>
          <p:nvPr/>
        </p:nvSpPr>
        <p:spPr>
          <a:xfrm>
            <a:off x="17733284" y="31559600"/>
            <a:ext cx="130623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metade da área da seção reta do fio.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"/>
          <p:cNvSpPr/>
          <p:nvPr/>
        </p:nvSpPr>
        <p:spPr>
          <a:xfrm>
            <a:off x="17733284" y="32800573"/>
            <a:ext cx="136830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d)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quádruplo da área da seção reta do fio.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"/>
          <p:cNvSpPr/>
          <p:nvPr/>
        </p:nvSpPr>
        <p:spPr>
          <a:xfrm>
            <a:off x="17600582" y="34149265"/>
            <a:ext cx="140769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e)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quarta parte da área da seção reta do fio.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"/>
          <p:cNvSpPr/>
          <p:nvPr/>
        </p:nvSpPr>
        <p:spPr>
          <a:xfrm>
            <a:off x="146963" y="38121093"/>
            <a:ext cx="31742700" cy="4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O chuveiro elétrico é um dispositivo capaz de transformar energia elétrica em energia térmica, o que possibilita a elevação da temperatura da água. Um chuveiro projetado para funcionar em 110 V pode ser adaptado para funcionar em 220 V, de modo a 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manter inalterada sua potência.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Uma das maneiras de fazer essa adaptação é trocar a resistência do chuveiro por outra, de mesmo material e com o(a)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1"/>
          <p:cNvSpPr/>
          <p:nvPr/>
        </p:nvSpPr>
        <p:spPr>
          <a:xfrm>
            <a:off x="0" y="7491325"/>
            <a:ext cx="11430000" cy="57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Potência elétrica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é definida como a rapidez com que um trabalho é realizado. Ou seja, é a medida do trabalho realizado por uma unidade de tempo.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1"/>
          <p:cNvSpPr/>
          <p:nvPr/>
        </p:nvSpPr>
        <p:spPr>
          <a:xfrm>
            <a:off x="0" y="9440963"/>
            <a:ext cx="12213900" cy="37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Corrente elétrica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é o fluxo ordenado de partículas portadoras de carga elétrica ou o deslocamento de cargas dentro de um condutor, quando existe uma diferença de potencial elétrico entre as extremidades.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1"/>
          <p:cNvSpPr/>
          <p:nvPr/>
        </p:nvSpPr>
        <p:spPr>
          <a:xfrm>
            <a:off x="0" y="16243402"/>
            <a:ext cx="13095000" cy="1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Sentença Descritora: </a:t>
            </a:r>
            <a:endParaRPr b="1" i="0" sz="4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Capaz de transformar a energia elétrica pela energia térmica.</a:t>
            </a:r>
            <a:endParaRPr b="0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strutura padrão">
  <a:themeElements>
    <a:clrScheme name="">
      <a:dk1>
        <a:srgbClr val="000000"/>
      </a:dk1>
      <a:lt1>
        <a:srgbClr val="3399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