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351" y="3820885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16798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749658" y="8245808"/>
            <a:ext cx="104176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>
                <a:solidFill>
                  <a:srgbClr val="FF0000"/>
                </a:solidFill>
              </a:rPr>
              <a:t>A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A calagem dos solos constitui a adição de calcário que consiste em aumento do pH e redução da toxidez do alumínio. O processo é utilizado nos solos ácidos do Cerrado</a:t>
            </a:r>
            <a:r>
              <a:rPr lang="pt-BR" sz="4000" dirty="0" smtClean="0"/>
              <a:t>.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132574" y="12252884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37085" y="23317198"/>
            <a:ext cx="1211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Asfaltamento em rodovias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752007" y="25217772"/>
            <a:ext cx="13386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</a:t>
            </a:r>
            <a:r>
              <a:rPr lang="pt-BR" sz="4000" dirty="0"/>
              <a:t>inibe a toxicidade do alumínio, elevando o pH dessas áreas. 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62859" y="6707516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Essa afirmação baseia-se no uso de cimento-solo, mistura rica em cálcio que?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890044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85,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848300" y="14065124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385485" y="16351120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090948" y="18539152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487799" y="27728965"/>
            <a:ext cx="13911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b</a:t>
            </a:r>
            <a:r>
              <a:rPr lang="en-US" sz="4000" dirty="0"/>
              <a:t>) </a:t>
            </a:r>
            <a:r>
              <a:rPr lang="pt-BR" sz="4000" dirty="0"/>
              <a:t>inibe a toxicidade do alumínio, reduzindo o pH dessas áreas. 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8255799" y="29665484"/>
            <a:ext cx="14143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c</a:t>
            </a:r>
            <a:r>
              <a:rPr lang="en-US" sz="4000" dirty="0"/>
              <a:t>) </a:t>
            </a:r>
            <a:r>
              <a:rPr lang="pt-BR" sz="4000" dirty="0"/>
              <a:t>aumenta a toxicidade do alumínio, elevando o pH dessas áreas. 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903374" y="31820859"/>
            <a:ext cx="14495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d</a:t>
            </a:r>
            <a:r>
              <a:rPr lang="pt-BR" sz="4000" dirty="0"/>
              <a:t>) </a:t>
            </a:r>
            <a:r>
              <a:rPr lang="pt-BR" sz="4000" dirty="0"/>
              <a:t>aumenta a toxicidade do alumínio, reduzindo o pH dessas áreas.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00580" y="33790035"/>
            <a:ext cx="1479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e</a:t>
            </a:r>
            <a:r>
              <a:rPr lang="pt-BR" sz="4000" dirty="0"/>
              <a:t>) </a:t>
            </a:r>
            <a:r>
              <a:rPr lang="pt-BR" sz="4000" dirty="0"/>
              <a:t>neutraliza a toxicidade do alumínio, reduzindo o pH dessas áreas.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97317" y="38799433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Decisão de asfaltamento da rodovia MG-010, acompanhada da introdução de espécies exóticas, e a prática de incêndios criminosos ameaçam o sofisticado ecossistema do campo rupestre da reserva da Serra do Espinhaço. As plantas nativas desta região, altamente adaptadas a uma alta concentração de alumínio, que inibe o crescimento das raízes e dificulta a absorção de nutrientes e água, estão sendo substituídas por espécies invasoras que não teriam naturalmente adaptação para este ambiente; no entanto, elas estão dominando as margens da rodovia, equivocadamente chamada de “estrada ecológica”. Possivelmente, a entrada de espécies de plantas exóticas neste ambiente foi provocada pelo uso, neste empreendimento, de um tipo de asfalto (cimento-solo) que possui uma mistura rica em cálcio, que causou modificações químicas aos solos adjacentes à rodovia MG-010. </a:t>
            </a:r>
            <a:r>
              <a:rPr lang="pt-BR" sz="4000" b="1" dirty="0"/>
              <a:t>Scientific American Brasil. Ano 7, </a:t>
            </a:r>
            <a:r>
              <a:rPr lang="pt-BR" sz="4000" b="1" dirty="0" err="1"/>
              <a:t>n.°</a:t>
            </a:r>
            <a:r>
              <a:rPr lang="pt-BR" sz="4000" b="1" dirty="0"/>
              <a:t> 79, 2008 (adaptado).</a:t>
            </a:r>
            <a:endParaRPr lang="pt-BR" sz="4000" b="1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9630345" y="21037656"/>
            <a:ext cx="10871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e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576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Wingdings</vt:lpstr>
      <vt:lpstr>Cambria</vt:lpstr>
      <vt:lpstr>Tahoma</vt:lpstr>
      <vt:lpstr>Calibri</vt:lpstr>
      <vt:lpstr>Open Sans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143</cp:revision>
  <dcterms:modified xsi:type="dcterms:W3CDTF">2019-06-26T11:25:15Z</dcterms:modified>
</cp:coreProperties>
</file>