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Tahoma" panose="020B060403050404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mbria" panose="02040503050406030204" pitchFamily="18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-1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3323" y="3886199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852688" y="12133279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767752"/>
            <a:ext cx="13781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720264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154343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308684" y="6707517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916344" y="8245808"/>
            <a:ext cx="10482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B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675374" y="15583915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202400" y="23872370"/>
            <a:ext cx="1211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  <a:endParaRPr lang="pt-BR" sz="4800" b="1" dirty="0" smtClean="0">
              <a:solidFill>
                <a:schemeClr val="dk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8131520" y="32271714"/>
            <a:ext cx="1312476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/>
              <a:t> </a:t>
            </a:r>
            <a:r>
              <a:rPr lang="pt-BR" sz="4000" dirty="0"/>
              <a:t> </a:t>
            </a:r>
            <a:r>
              <a:rPr lang="pt-BR" sz="4000" dirty="0" smtClean="0"/>
              <a:t>Determine a </a:t>
            </a:r>
            <a:r>
              <a:rPr lang="pt-BR" sz="4000" dirty="0"/>
              <a:t>concentração </a:t>
            </a:r>
            <a:r>
              <a:rPr lang="pt-BR" sz="4000" dirty="0" smtClean="0"/>
              <a:t>final de </a:t>
            </a:r>
            <a:r>
              <a:rPr lang="pt-BR" sz="4000" dirty="0"/>
              <a:t>sacarose </a:t>
            </a:r>
            <a:r>
              <a:rPr lang="pt-BR" sz="4000" dirty="0" smtClean="0"/>
              <a:t>no cafezinho</a:t>
            </a:r>
            <a:endParaRPr lang="pt-BR" sz="4000" dirty="0"/>
          </a:p>
          <a:p>
            <a:pPr algn="just"/>
            <a:endParaRPr lang="pt-BR" sz="4000" dirty="0" smtClean="0"/>
          </a:p>
          <a:p>
            <a:pPr algn="just"/>
            <a:r>
              <a:rPr lang="pt-BR" sz="4000" dirty="0"/>
              <a:t>a) 0,02 </a:t>
            </a:r>
            <a:r>
              <a:rPr lang="pt-BR" sz="4000" dirty="0" smtClean="0"/>
              <a:t>    b</a:t>
            </a:r>
            <a:r>
              <a:rPr lang="pt-BR" sz="4000" dirty="0"/>
              <a:t>) 0,2 </a:t>
            </a:r>
            <a:r>
              <a:rPr lang="pt-BR" sz="4000" dirty="0" smtClean="0"/>
              <a:t>    c</a:t>
            </a:r>
            <a:r>
              <a:rPr lang="pt-BR" sz="4000" dirty="0"/>
              <a:t>) 2 </a:t>
            </a:r>
            <a:r>
              <a:rPr lang="pt-BR" sz="4000" dirty="0" smtClean="0"/>
              <a:t>    d</a:t>
            </a:r>
            <a:r>
              <a:rPr lang="pt-BR" sz="4000" dirty="0"/>
              <a:t>) 200 </a:t>
            </a:r>
            <a:r>
              <a:rPr lang="pt-BR" sz="4000" dirty="0" smtClean="0"/>
              <a:t>    e</a:t>
            </a:r>
            <a:r>
              <a:rPr lang="pt-BR" sz="4000" dirty="0"/>
              <a:t>) </a:t>
            </a:r>
            <a:r>
              <a:rPr lang="pt-BR" sz="4000" dirty="0" smtClean="0"/>
              <a:t>2000</a:t>
            </a:r>
            <a:endParaRPr lang="pt-BR" sz="40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291459" y="7066744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Qual é a concentração final, em </a:t>
            </a:r>
            <a:r>
              <a:rPr lang="pt-BR" sz="4000" dirty="0" smtClean="0"/>
              <a:t>mol/l, </a:t>
            </a:r>
            <a:r>
              <a:rPr lang="pt-BR" sz="4000" dirty="0"/>
              <a:t>de sacarose nesse cafezinho? 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149427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713133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890044"/>
            <a:ext cx="31938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80,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19803272" y="20759838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20450628" y="18300801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20156884" y="19192292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467061" y="22621294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4" name="Retângulo 33"/>
          <p:cNvSpPr/>
          <p:nvPr/>
        </p:nvSpPr>
        <p:spPr>
          <a:xfrm>
            <a:off x="17600580" y="33528779"/>
            <a:ext cx="1479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. 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293916" y="38276919"/>
            <a:ext cx="31742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Ao colocar um pouco de açúcar na água e mexer até a obtenção de uma só fase, prepara-se uma solução. O mesmo acontece ao se adicionar um pouquinho de sal à água e misturar bem. Uma substância capaz de dissolver o soluto é denominada solvente; por exemplo, a água é um solvente para o açúcar, para o sal e para várias outras substâncias. A figura a seguir ilustra essa </a:t>
            </a:r>
            <a:r>
              <a:rPr lang="pt-BR" sz="4000" dirty="0" smtClean="0"/>
              <a:t>citação </a:t>
            </a:r>
            <a:r>
              <a:rPr lang="pt-BR" sz="4000" dirty="0" smtClean="0"/>
              <a:t>(</a:t>
            </a:r>
            <a:r>
              <a:rPr lang="pt-BR" sz="4000" b="1" dirty="0" smtClean="0"/>
              <a:t>VER </a:t>
            </a:r>
            <a:r>
              <a:rPr lang="pt-BR" sz="4000" b="1" dirty="0" smtClean="0"/>
              <a:t>TRANSFORMAÇÕES</a:t>
            </a:r>
            <a:r>
              <a:rPr lang="pt-BR" sz="4000" dirty="0"/>
              <a:t>). Suponha que uma pessoa, para adoçar seu cafezinho, tenha utilizado 3,42g de sacarose (massa molar igual a 342 g/mol) para uma xícara de 50 </a:t>
            </a:r>
            <a:r>
              <a:rPr lang="pt-BR" sz="4000" dirty="0" smtClean="0"/>
              <a:t>ml </a:t>
            </a:r>
            <a:r>
              <a:rPr lang="pt-BR" sz="4000" dirty="0"/>
              <a:t>do líquido. 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667944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42629" t="44689" r="35838" b="31088"/>
          <a:stretch/>
        </p:blipFill>
        <p:spPr>
          <a:xfrm>
            <a:off x="19888199" y="24754114"/>
            <a:ext cx="11994471" cy="759002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/>
          <a:srcRect l="41956" t="33774" r="38254" b="46833"/>
          <a:stretch/>
        </p:blipFill>
        <p:spPr>
          <a:xfrm>
            <a:off x="21521057" y="9731828"/>
            <a:ext cx="10323059" cy="56904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451</Words>
  <Application>Microsoft Office PowerPoint</Application>
  <PresentationFormat>Personalizar</PresentationFormat>
  <Paragraphs>56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Tahoma</vt:lpstr>
      <vt:lpstr>Calibri</vt:lpstr>
      <vt:lpstr>Open Sans</vt:lpstr>
      <vt:lpstr>Times New Roman</vt:lpstr>
      <vt:lpstr>Arial</vt:lpstr>
      <vt:lpstr>Wingdings</vt:lpstr>
      <vt:lpstr>Cambria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137</cp:revision>
  <dcterms:modified xsi:type="dcterms:W3CDTF">2019-06-24T22:41:40Z</dcterms:modified>
</cp:coreProperties>
</file>