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722" y="362494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951323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511952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174628"/>
            <a:ext cx="1420585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r>
              <a:rPr lang="pt-BR" sz="4000" dirty="0"/>
              <a:t> O efeito estufa e as “ilhas de calor” provocam aumento da temperatura ambiente local. Para </a:t>
            </a:r>
            <a:r>
              <a:rPr lang="pt-BR" sz="4000" dirty="0" smtClean="0"/>
              <a:t>adequá-la </a:t>
            </a:r>
            <a:r>
              <a:rPr lang="pt-BR" sz="4000" dirty="0"/>
              <a:t>ao bem estar das pessoas, aparelhos de ar condicionado e de refrigeração devem ser usados, aumentando o consumo de energia elétrica.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708029" y="13363228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43893" y="24394881"/>
            <a:ext cx="12794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Ilhas de calor e efeito estufa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690096" y="26426089"/>
            <a:ext cx="131179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Com relação ao efeito </a:t>
            </a:r>
            <a:r>
              <a:rPr lang="pt-BR" sz="4000" dirty="0"/>
              <a:t>estufa e das “ilhas de calor”, espera-se que o consumo de energia elétrica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Em áreas urbanas, devido à atuação conjunta do efeito estufa e das “ilhas de calor”, espera-se que o consumo de energia elétrica 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2569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504819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60,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25787" y="16155182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928115" y="18333458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630968" y="2062920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99716" y="21772208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994537" y="30635449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aumente devido ao bloqueio da luz do sol pelos gases do efeito estufa.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700627" y="32114773"/>
            <a:ext cx="1378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diminua devido à não necessidade de aquecer a água utilizada em indústrias.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504685" y="33649658"/>
            <a:ext cx="14107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aumente devido à necessidade de maior refrigeração de indústrias e residências.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274011" y="35226951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diminua devido à grande quantidade de radiação térmica reutilizada.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As cidades industrializadas produzem grandes proporções de gases como o CO2, o principal gás causador do efeito estufa. Isso ocorre por causa da quantidade de </a:t>
            </a:r>
            <a:r>
              <a:rPr lang="pt-BR" sz="4000" dirty="0" smtClean="0"/>
              <a:t>combustíveis </a:t>
            </a:r>
            <a:r>
              <a:rPr lang="pt-BR" sz="4000" dirty="0"/>
              <a:t>fósseis queimados, principalmente no trans porte, mas também em caldeiras industriais. Além disso, nessas cidades concentram-se as maiores áreas com solos asfaltados e concretados, o que aumenta a retenção de calor, formando o que se conhece por “ilhas de calor”. Tal fenômeno ocorre porque esses materiais absorvem o calor e o devolvem para o ar sob a forma de radiação térmica.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949487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272622" y="28989440"/>
            <a:ext cx="1353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a) diminua devido à utilização de caldeiras por indústrias metalúrgicas.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563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135</cp:revision>
  <dcterms:modified xsi:type="dcterms:W3CDTF">2019-06-21T23:36:11Z</dcterms:modified>
</cp:coreProperties>
</file>