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932" y="-1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7379" y="3722914"/>
            <a:ext cx="28869790" cy="3356167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XXXXXXXXX   HHHHHHHHHH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1</a:t>
            </a:r>
            <a:r>
              <a:rPr lang="pt-BR" sz="360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N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Noturno.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Professores: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Ana; </a:t>
            </a:r>
            <a:r>
              <a:rPr lang="pt-BR" sz="36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Chirlei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; Lucas e Maria Lúcia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7102236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2905475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0423514"/>
            <a:ext cx="14140543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674860"/>
            <a:ext cx="100906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dirty="0" smtClean="0">
                <a:solidFill>
                  <a:schemeClr val="dk1"/>
                </a:solidFill>
              </a:rPr>
              <a:t>O</a:t>
            </a:r>
            <a:r>
              <a:rPr lang="pt-BR" sz="4800" b="1" dirty="0" smtClean="0">
                <a:solidFill>
                  <a:schemeClr val="dk1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entendimento ficou melhor com o Diagrama Vê. 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684342" y="8245808"/>
            <a:ext cx="10482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algn="just"/>
            <a:r>
              <a:rPr lang="pt-BR" sz="4000" dirty="0" smtClean="0"/>
              <a:t>A opção </a:t>
            </a:r>
            <a:r>
              <a:rPr lang="pt-BR" sz="4000" b="1" dirty="0" smtClean="0">
                <a:solidFill>
                  <a:srgbClr val="FF0000"/>
                </a:solidFill>
              </a:rPr>
              <a:t>Correta</a:t>
            </a:r>
            <a:r>
              <a:rPr lang="pt-BR" sz="4000" dirty="0" smtClean="0"/>
              <a:t> é a letra </a:t>
            </a:r>
            <a:r>
              <a:rPr lang="pt-BR" sz="4000" b="1" dirty="0">
                <a:solidFill>
                  <a:srgbClr val="FF0000"/>
                </a:solidFill>
              </a:rPr>
              <a:t>A</a:t>
            </a:r>
            <a:r>
              <a:rPr lang="pt-BR" sz="4000" b="1" dirty="0" smtClean="0">
                <a:solidFill>
                  <a:srgbClr val="FF0000"/>
                </a:solidFill>
              </a:rPr>
              <a:t>.</a:t>
            </a:r>
            <a:r>
              <a:rPr lang="pt-BR" sz="4000" dirty="0" smtClean="0"/>
              <a:t> </a:t>
            </a:r>
            <a:r>
              <a:rPr lang="pt-BR" sz="4000" dirty="0"/>
              <a:t>A circulação do magma no subsolo provoca variação de pressão e aumento de temperatura da água, provo </a:t>
            </a:r>
            <a:r>
              <a:rPr lang="pt-BR" sz="4000" dirty="0" err="1"/>
              <a:t>cando</a:t>
            </a:r>
            <a:r>
              <a:rPr lang="pt-BR" sz="4000" dirty="0"/>
              <a:t> seu deslocamento para a superfície e o seu aproveitamento para geração de energia elétrica.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1001944" y="12873371"/>
            <a:ext cx="108714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Correta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9143893" y="23284539"/>
            <a:ext cx="127947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7841010" y="31455288"/>
            <a:ext cx="138071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pt-BR" sz="4000" dirty="0" smtClean="0"/>
              <a:t>A </a:t>
            </a:r>
            <a:r>
              <a:rPr lang="pt-BR" sz="4000" dirty="0"/>
              <a:t>água volta a ferver porque esse deslocamento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3137903" y="5410979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5280351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26571" y="6825342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XXXXXXXXXXX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59229" y="8262256"/>
            <a:ext cx="120831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095515" y="6740172"/>
            <a:ext cx="7543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/>
              <a:t>A </a:t>
            </a:r>
            <a:r>
              <a:rPr lang="pt-BR" sz="4000" dirty="0" smtClean="0"/>
              <a:t>energia geotérmica é considerada </a:t>
            </a:r>
            <a:r>
              <a:rPr lang="pt-BR" sz="4000" dirty="0"/>
              <a:t>uma das mais limpas e sustentáveis do mundo, é extraída do calor gerado ?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0" y="13440525"/>
            <a:ext cx="12833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000" dirty="0" smtClean="0"/>
              <a:t>XXXXXXXXXXXXXX.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0047619"/>
            <a:ext cx="15217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XXXXXXXXXXXXXXXXXXXXXXX.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XXXXXXXXXXXXXXXXXXXXXXXX.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0" y="37216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  <a:endParaRPr lang="pt-BR" sz="48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dirty="0" smtClean="0">
                <a:solidFill>
                  <a:schemeClr val="dk1"/>
                </a:solidFill>
              </a:rPr>
              <a:t>2010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59, </a:t>
            </a:r>
            <a:r>
              <a:rPr lang="pt-BR" sz="4000" dirty="0">
                <a:solidFill>
                  <a:schemeClr val="dk1"/>
                </a:solidFill>
              </a:rPr>
              <a:t>caderno branco</a:t>
            </a:r>
            <a:r>
              <a:rPr lang="pt-BR" sz="4000" dirty="0" smtClean="0">
                <a:solidFill>
                  <a:schemeClr val="dk1"/>
                </a:solidFill>
              </a:rPr>
              <a:t>|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0652359" y="14457010"/>
            <a:ext cx="11057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XXXXXXXXXXXXXXXXX 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20189372" y="16602629"/>
            <a:ext cx="12209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endParaRPr lang="pt-BR" sz="4000" dirty="0"/>
          </a:p>
          <a:p>
            <a:pPr fontAlgn="base"/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892225" y="18702436"/>
            <a:ext cx="12013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>
                <a:solidFill>
                  <a:srgbClr val="FF0000"/>
                </a:solidFill>
              </a:rPr>
              <a:t>Errada, </a:t>
            </a:r>
            <a:r>
              <a:rPr lang="pt-BR" sz="4000" dirty="0">
                <a:solidFill>
                  <a:schemeClr val="dk1"/>
                </a:solidFill>
              </a:rPr>
              <a:t>XXXXXXXXXXXXXXXX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434402" y="20923123"/>
            <a:ext cx="12308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000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37337" y="33835850"/>
            <a:ext cx="1312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b</a:t>
            </a:r>
            <a:r>
              <a:rPr lang="pt-BR" sz="4000" dirty="0"/>
              <a:t>) pelas erupções constantes dos vulcões.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17439371" y="34498744"/>
            <a:ext cx="13780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c) pelo sol que aquece as águas com radiação ultravioleta.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17341399" y="35282516"/>
            <a:ext cx="141074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d) pela queima do carvão e combustíveis fósseis.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17176040" y="36076036"/>
            <a:ext cx="14076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e) pelos detritos e cinzas vulcânicas.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228601" y="38864748"/>
            <a:ext cx="31742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/>
              <a:t>A fonte de energia representada na figura, considerada uma das mais limpas e sustentáveis do mundo, é extraída do calor </a:t>
            </a:r>
            <a:r>
              <a:rPr lang="pt-BR" sz="4000" dirty="0" smtClean="0"/>
              <a:t>gerado.</a:t>
            </a:r>
          </a:p>
          <a:p>
            <a:pPr algn="just"/>
            <a:r>
              <a:rPr lang="pt-BR" sz="4000" dirty="0" smtClean="0"/>
              <a:t>A figura está em </a:t>
            </a:r>
            <a:r>
              <a:rPr lang="pt-BR" sz="4000" b="1" dirty="0" smtClean="0"/>
              <a:t>TRANSFOMAÇÕES</a:t>
            </a:r>
            <a:r>
              <a:rPr lang="pt-BR" sz="4000" dirty="0" smtClean="0"/>
              <a:t> </a:t>
            </a:r>
            <a:endParaRPr lang="pt-BR" sz="4000" dirty="0"/>
          </a:p>
        </p:txBody>
      </p:sp>
      <p:sp>
        <p:nvSpPr>
          <p:cNvPr id="37" name="Retângulo 36"/>
          <p:cNvSpPr/>
          <p:nvPr/>
        </p:nvSpPr>
        <p:spPr>
          <a:xfrm>
            <a:off x="326571" y="9156802"/>
            <a:ext cx="114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0" y="10812563"/>
            <a:ext cx="12213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0" y="12259230"/>
            <a:ext cx="1273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pt-BR" sz="4000" dirty="0" smtClean="0">
                <a:ea typeface="Times New Roman" panose="02020603050405020304" pitchFamily="18" charset="0"/>
              </a:rPr>
              <a:t>XXXXXXXXX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5133059"/>
            <a:ext cx="13095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XXXXXXXXXXXXXXXXXXXXXXX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652137" y="33006267"/>
            <a:ext cx="135354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/>
              <a:t>a) pela circulação do magma no subsolo.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8650432" y="28009721"/>
            <a:ext cx="130269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 </a:t>
            </a:r>
            <a:endParaRPr lang="pt-BR" sz="4000" dirty="0">
              <a:solidFill>
                <a:schemeClr val="dk1"/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5"/>
          <a:srcRect l="41241" t="17801" r="35009" b="50770"/>
          <a:stretch/>
        </p:blipFill>
        <p:spPr>
          <a:xfrm>
            <a:off x="12246429" y="39645770"/>
            <a:ext cx="4343400" cy="3233057"/>
          </a:xfrm>
          <a:prstGeom prst="rect">
            <a:avLst/>
          </a:prstGeom>
        </p:spPr>
      </p:pic>
      <p:pic>
        <p:nvPicPr>
          <p:cNvPr id="46" name="Imagem 45"/>
          <p:cNvPicPr>
            <a:picLocks noChangeAspect="1"/>
          </p:cNvPicPr>
          <p:nvPr/>
        </p:nvPicPr>
        <p:blipFill rotWithShape="1">
          <a:blip r:embed="rId5"/>
          <a:srcRect l="42056" t="19882" r="36042" b="50770"/>
          <a:stretch/>
        </p:blipFill>
        <p:spPr>
          <a:xfrm>
            <a:off x="20137830" y="24166286"/>
            <a:ext cx="10051873" cy="7576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440</Words>
  <Application>Microsoft Office PowerPoint</Application>
  <PresentationFormat>Personalizar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Tahoma</vt:lpstr>
      <vt:lpstr>Calibri</vt:lpstr>
      <vt:lpstr>Times New Roman</vt:lpstr>
      <vt:lpstr>Arial</vt:lpstr>
      <vt:lpstr>Open Sans</vt:lpstr>
      <vt:lpstr>Wingdings</vt:lpstr>
      <vt:lpstr>Cambria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132</cp:revision>
  <dcterms:modified xsi:type="dcterms:W3CDTF">2019-06-21T23:37:04Z</dcterms:modified>
</cp:coreProperties>
</file>