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8F841-443A-4D51-8547-75773F769EF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337035-DEF9-46D5-8D49-5509F5805630}">
      <dgm:prSet phldrT="[Texto]"/>
      <dgm:spPr/>
      <dgm:t>
        <a:bodyPr/>
        <a:lstStyle/>
        <a:p>
          <a:r>
            <a:rPr lang="pt-BR" dirty="0" smtClean="0"/>
            <a:t>Questão do Enem </a:t>
          </a:r>
          <a:endParaRPr lang="pt-BR" dirty="0"/>
        </a:p>
      </dgm:t>
    </dgm:pt>
    <dgm:pt modelId="{16971300-7D9B-424F-A960-AC689BDEE521}" type="parTrans" cxnId="{B61A9837-BBB2-48F4-A436-54112C7E3EEF}">
      <dgm:prSet/>
      <dgm:spPr/>
      <dgm:t>
        <a:bodyPr/>
        <a:lstStyle/>
        <a:p>
          <a:endParaRPr lang="pt-BR"/>
        </a:p>
      </dgm:t>
    </dgm:pt>
    <dgm:pt modelId="{AD296603-3910-4EA3-BA38-4B07F45A23F2}" type="sibTrans" cxnId="{B61A9837-BBB2-48F4-A436-54112C7E3EEF}">
      <dgm:prSet/>
      <dgm:spPr/>
      <dgm:t>
        <a:bodyPr/>
        <a:lstStyle/>
        <a:p>
          <a:endParaRPr lang="pt-BR"/>
        </a:p>
      </dgm:t>
    </dgm:pt>
    <dgm:pt modelId="{83107145-4646-4FE3-AACA-7A1E8719E319}">
      <dgm:prSet phldrT="[Texto]"/>
      <dgm:spPr/>
      <dgm:t>
        <a:bodyPr/>
        <a:lstStyle/>
        <a:p>
          <a:r>
            <a:rPr lang="pt-BR" dirty="0" err="1" smtClean="0"/>
            <a:t>Podcast</a:t>
          </a:r>
          <a:endParaRPr lang="pt-BR" dirty="0"/>
        </a:p>
      </dgm:t>
    </dgm:pt>
    <dgm:pt modelId="{C8C95B54-A2E6-4A20-B6A7-4AEC8F31EAEA}" type="parTrans" cxnId="{6229F781-52EB-419F-B32E-3FF0FC56ECFC}">
      <dgm:prSet/>
      <dgm:spPr/>
      <dgm:t>
        <a:bodyPr/>
        <a:lstStyle/>
        <a:p>
          <a:endParaRPr lang="pt-BR"/>
        </a:p>
      </dgm:t>
    </dgm:pt>
    <dgm:pt modelId="{92F01D86-ECB9-44A9-9C3F-64D804F87888}" type="sibTrans" cxnId="{6229F781-52EB-419F-B32E-3FF0FC56ECFC}">
      <dgm:prSet/>
      <dgm:spPr/>
      <dgm:t>
        <a:bodyPr/>
        <a:lstStyle/>
        <a:p>
          <a:endParaRPr lang="pt-BR"/>
        </a:p>
      </dgm:t>
    </dgm:pt>
    <dgm:pt modelId="{3CA3CFF2-7761-47DC-B325-ABE032688D19}">
      <dgm:prSet phldrT="[Texto]"/>
      <dgm:spPr/>
      <dgm:t>
        <a:bodyPr/>
        <a:lstStyle/>
        <a:p>
          <a:r>
            <a:rPr lang="pt-BR" dirty="0" smtClean="0"/>
            <a:t>Imagem</a:t>
          </a:r>
          <a:endParaRPr lang="pt-BR" dirty="0"/>
        </a:p>
      </dgm:t>
    </dgm:pt>
    <dgm:pt modelId="{197D1FE6-D954-4143-B1D2-EB47F7A213EE}" type="parTrans" cxnId="{4348D5D1-24D0-4A9F-9382-564395D490A4}">
      <dgm:prSet/>
      <dgm:spPr/>
      <dgm:t>
        <a:bodyPr/>
        <a:lstStyle/>
        <a:p>
          <a:endParaRPr lang="pt-BR"/>
        </a:p>
      </dgm:t>
    </dgm:pt>
    <dgm:pt modelId="{C862DD54-AEE6-46D2-883D-5665B52B0243}" type="sibTrans" cxnId="{4348D5D1-24D0-4A9F-9382-564395D490A4}">
      <dgm:prSet/>
      <dgm:spPr/>
      <dgm:t>
        <a:bodyPr/>
        <a:lstStyle/>
        <a:p>
          <a:endParaRPr lang="pt-BR"/>
        </a:p>
      </dgm:t>
    </dgm:pt>
    <dgm:pt modelId="{FF301428-E90D-453B-BAAB-F1979EBF099F}">
      <dgm:prSet phldrT="[Texto]"/>
      <dgm:spPr/>
      <dgm:t>
        <a:bodyPr/>
        <a:lstStyle/>
        <a:p>
          <a:r>
            <a:rPr lang="pt-BR" dirty="0" smtClean="0"/>
            <a:t>Apresentação</a:t>
          </a:r>
          <a:endParaRPr lang="pt-BR" dirty="0"/>
        </a:p>
      </dgm:t>
    </dgm:pt>
    <dgm:pt modelId="{D03C24D1-8792-490B-9672-D2B61935658A}" type="parTrans" cxnId="{6296873B-9EC2-4445-B812-89BE368C3567}">
      <dgm:prSet/>
      <dgm:spPr/>
      <dgm:t>
        <a:bodyPr/>
        <a:lstStyle/>
        <a:p>
          <a:endParaRPr lang="pt-BR"/>
        </a:p>
      </dgm:t>
    </dgm:pt>
    <dgm:pt modelId="{08C4CFE5-720B-4AD0-A4C8-F9A3D06B2B7F}" type="sibTrans" cxnId="{6296873B-9EC2-4445-B812-89BE368C3567}">
      <dgm:prSet/>
      <dgm:spPr/>
      <dgm:t>
        <a:bodyPr/>
        <a:lstStyle/>
        <a:p>
          <a:endParaRPr lang="pt-BR"/>
        </a:p>
      </dgm:t>
    </dgm:pt>
    <dgm:pt modelId="{76C03A58-A9A9-4183-B22E-77A3036BF7ED}">
      <dgm:prSet phldrT="[Texto]"/>
      <dgm:spPr/>
      <dgm:t>
        <a:bodyPr/>
        <a:lstStyle/>
        <a:p>
          <a:r>
            <a:rPr lang="pt-BR" dirty="0" smtClean="0"/>
            <a:t>Power Point</a:t>
          </a:r>
          <a:endParaRPr lang="pt-BR" dirty="0"/>
        </a:p>
      </dgm:t>
    </dgm:pt>
    <dgm:pt modelId="{CC5774C9-3D40-4F7E-973D-A8EC45926E4A}" type="parTrans" cxnId="{E2ECF884-D3F3-456D-87BB-0C45F291DA68}">
      <dgm:prSet/>
      <dgm:spPr/>
      <dgm:t>
        <a:bodyPr/>
        <a:lstStyle/>
        <a:p>
          <a:endParaRPr lang="pt-BR"/>
        </a:p>
      </dgm:t>
    </dgm:pt>
    <dgm:pt modelId="{6334E098-5E15-47B2-A22E-A7097DAEEC58}" type="sibTrans" cxnId="{E2ECF884-D3F3-456D-87BB-0C45F291DA68}">
      <dgm:prSet/>
      <dgm:spPr/>
      <dgm:t>
        <a:bodyPr/>
        <a:lstStyle/>
        <a:p>
          <a:endParaRPr lang="pt-BR"/>
        </a:p>
      </dgm:t>
    </dgm:pt>
    <dgm:pt modelId="{2649445F-8F63-4060-838D-3F3D9E9BDAD7}">
      <dgm:prSet phldrT="[Texto]"/>
      <dgm:spPr/>
      <dgm:t>
        <a:bodyPr/>
        <a:lstStyle/>
        <a:p>
          <a:r>
            <a:rPr lang="pt-BR" dirty="0" smtClean="0"/>
            <a:t>Gravação</a:t>
          </a:r>
          <a:endParaRPr lang="pt-BR" dirty="0"/>
        </a:p>
      </dgm:t>
    </dgm:pt>
    <dgm:pt modelId="{A8F4B0E1-4AAC-4474-83CE-628904A38FCF}" type="parTrans" cxnId="{C6E8DC00-0E7A-4A01-834A-DFDE5CC81DDF}">
      <dgm:prSet/>
      <dgm:spPr/>
      <dgm:t>
        <a:bodyPr/>
        <a:lstStyle/>
        <a:p>
          <a:endParaRPr lang="pt-BR"/>
        </a:p>
      </dgm:t>
    </dgm:pt>
    <dgm:pt modelId="{2FCD73C8-0368-4DBE-AA4A-A1AAA8961BEB}" type="sibTrans" cxnId="{C6E8DC00-0E7A-4A01-834A-DFDE5CC81DDF}">
      <dgm:prSet/>
      <dgm:spPr/>
      <dgm:t>
        <a:bodyPr/>
        <a:lstStyle/>
        <a:p>
          <a:endParaRPr lang="pt-BR"/>
        </a:p>
      </dgm:t>
    </dgm:pt>
    <dgm:pt modelId="{EC566CC1-9798-4D35-889E-623BBD4B1DC1}" type="pres">
      <dgm:prSet presAssocID="{4188F841-443A-4D51-8547-75773F769E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DCDA19E-46EA-4A01-A629-FC3AF631D9FC}" type="pres">
      <dgm:prSet presAssocID="{DB337035-DEF9-46D5-8D49-5509F5805630}" presName="root1" presStyleCnt="0"/>
      <dgm:spPr/>
    </dgm:pt>
    <dgm:pt modelId="{6FDC395D-997A-4373-8642-F979915C3FA7}" type="pres">
      <dgm:prSet presAssocID="{DB337035-DEF9-46D5-8D49-5509F580563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8D6F6B-0A07-46F5-A488-A6166A2DA885}" type="pres">
      <dgm:prSet presAssocID="{DB337035-DEF9-46D5-8D49-5509F5805630}" presName="level2hierChild" presStyleCnt="0"/>
      <dgm:spPr/>
    </dgm:pt>
    <dgm:pt modelId="{45FE62CD-0BC5-4927-A80E-CF39A71CADEA}" type="pres">
      <dgm:prSet presAssocID="{C8C95B54-A2E6-4A20-B6A7-4AEC8F31EAEA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EF72505D-C981-4B8F-B322-F441FAFA75ED}" type="pres">
      <dgm:prSet presAssocID="{C8C95B54-A2E6-4A20-B6A7-4AEC8F31EAEA}" presName="connTx" presStyleLbl="parChTrans1D2" presStyleIdx="0" presStyleCnt="2"/>
      <dgm:spPr/>
      <dgm:t>
        <a:bodyPr/>
        <a:lstStyle/>
        <a:p>
          <a:endParaRPr lang="pt-BR"/>
        </a:p>
      </dgm:t>
    </dgm:pt>
    <dgm:pt modelId="{688AC1EC-1130-4003-A9DC-7E80B3693200}" type="pres">
      <dgm:prSet presAssocID="{83107145-4646-4FE3-AACA-7A1E8719E319}" presName="root2" presStyleCnt="0"/>
      <dgm:spPr/>
    </dgm:pt>
    <dgm:pt modelId="{2FDB57C0-432C-43F2-A7B4-42FB90D7C595}" type="pres">
      <dgm:prSet presAssocID="{83107145-4646-4FE3-AACA-7A1E8719E31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AEF36D-07E1-4CD7-9CE3-340AFA4242BE}" type="pres">
      <dgm:prSet presAssocID="{83107145-4646-4FE3-AACA-7A1E8719E319}" presName="level3hierChild" presStyleCnt="0"/>
      <dgm:spPr/>
    </dgm:pt>
    <dgm:pt modelId="{BDA45533-58B7-40B2-AA8B-C274AC4A404B}" type="pres">
      <dgm:prSet presAssocID="{197D1FE6-D954-4143-B1D2-EB47F7A213EE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FA163535-FD66-433D-842A-BCB9F76E9DCE}" type="pres">
      <dgm:prSet presAssocID="{197D1FE6-D954-4143-B1D2-EB47F7A213EE}" presName="connTx" presStyleLbl="parChTrans1D3" presStyleIdx="0" presStyleCnt="3"/>
      <dgm:spPr/>
      <dgm:t>
        <a:bodyPr/>
        <a:lstStyle/>
        <a:p>
          <a:endParaRPr lang="pt-BR"/>
        </a:p>
      </dgm:t>
    </dgm:pt>
    <dgm:pt modelId="{17292ECA-BAEC-4D3C-8EB8-704C7ABEF9E0}" type="pres">
      <dgm:prSet presAssocID="{3CA3CFF2-7761-47DC-B325-ABE032688D19}" presName="root2" presStyleCnt="0"/>
      <dgm:spPr/>
    </dgm:pt>
    <dgm:pt modelId="{748AEA1A-4559-4C33-9A3E-87E94C8F807D}" type="pres">
      <dgm:prSet presAssocID="{3CA3CFF2-7761-47DC-B325-ABE032688D1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93B985-8676-4DF0-9A59-7353E481A9AB}" type="pres">
      <dgm:prSet presAssocID="{3CA3CFF2-7761-47DC-B325-ABE032688D19}" presName="level3hierChild" presStyleCnt="0"/>
      <dgm:spPr/>
    </dgm:pt>
    <dgm:pt modelId="{34B10BCB-2457-4513-91BD-DB3098167E5E}" type="pres">
      <dgm:prSet presAssocID="{D03C24D1-8792-490B-9672-D2B61935658A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3ED19D2A-0B35-4D78-B612-C9978B5B96C1}" type="pres">
      <dgm:prSet presAssocID="{D03C24D1-8792-490B-9672-D2B61935658A}" presName="connTx" presStyleLbl="parChTrans1D3" presStyleIdx="1" presStyleCnt="3"/>
      <dgm:spPr/>
      <dgm:t>
        <a:bodyPr/>
        <a:lstStyle/>
        <a:p>
          <a:endParaRPr lang="pt-BR"/>
        </a:p>
      </dgm:t>
    </dgm:pt>
    <dgm:pt modelId="{3998630C-F4F3-45CA-84BD-7B7D7C502782}" type="pres">
      <dgm:prSet presAssocID="{FF301428-E90D-453B-BAAB-F1979EBF099F}" presName="root2" presStyleCnt="0"/>
      <dgm:spPr/>
    </dgm:pt>
    <dgm:pt modelId="{B3292A83-D888-467F-A763-B2513D3ADB37}" type="pres">
      <dgm:prSet presAssocID="{FF301428-E90D-453B-BAAB-F1979EBF099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8A911A-885B-470D-B140-1A46B7BB601E}" type="pres">
      <dgm:prSet presAssocID="{FF301428-E90D-453B-BAAB-F1979EBF099F}" presName="level3hierChild" presStyleCnt="0"/>
      <dgm:spPr/>
    </dgm:pt>
    <dgm:pt modelId="{BA58E50F-58DD-4508-B606-D0A999AF3BE2}" type="pres">
      <dgm:prSet presAssocID="{CC5774C9-3D40-4F7E-973D-A8EC45926E4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A578B109-389F-466E-9DAC-96710A445A33}" type="pres">
      <dgm:prSet presAssocID="{CC5774C9-3D40-4F7E-973D-A8EC45926E4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BC732EDF-D30F-4907-B046-8B1574332A03}" type="pres">
      <dgm:prSet presAssocID="{76C03A58-A9A9-4183-B22E-77A3036BF7ED}" presName="root2" presStyleCnt="0"/>
      <dgm:spPr/>
    </dgm:pt>
    <dgm:pt modelId="{A29A3221-4334-4637-BCB4-45F7753EBDD9}" type="pres">
      <dgm:prSet presAssocID="{76C03A58-A9A9-4183-B22E-77A3036BF7E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B8C313-2B61-4EA7-BFAE-357E0DDFFC4B}" type="pres">
      <dgm:prSet presAssocID="{76C03A58-A9A9-4183-B22E-77A3036BF7ED}" presName="level3hierChild" presStyleCnt="0"/>
      <dgm:spPr/>
    </dgm:pt>
    <dgm:pt modelId="{59CBCA73-8DB7-45AD-8C13-AE9803806E64}" type="pres">
      <dgm:prSet presAssocID="{A8F4B0E1-4AAC-4474-83CE-628904A38FCF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8EDD4934-363C-4447-A77E-44DE22257A59}" type="pres">
      <dgm:prSet presAssocID="{A8F4B0E1-4AAC-4474-83CE-628904A38FCF}" presName="connTx" presStyleLbl="parChTrans1D3" presStyleIdx="2" presStyleCnt="3"/>
      <dgm:spPr/>
      <dgm:t>
        <a:bodyPr/>
        <a:lstStyle/>
        <a:p>
          <a:endParaRPr lang="pt-BR"/>
        </a:p>
      </dgm:t>
    </dgm:pt>
    <dgm:pt modelId="{2E397678-B7CC-4EF8-B510-8E00BCBFAFC9}" type="pres">
      <dgm:prSet presAssocID="{2649445F-8F63-4060-838D-3F3D9E9BDAD7}" presName="root2" presStyleCnt="0"/>
      <dgm:spPr/>
    </dgm:pt>
    <dgm:pt modelId="{262505A6-3723-4210-BFD5-4947C1159895}" type="pres">
      <dgm:prSet presAssocID="{2649445F-8F63-4060-838D-3F3D9E9BDAD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9248596-A68B-4BE4-BFBA-03AF295C147D}" type="pres">
      <dgm:prSet presAssocID="{2649445F-8F63-4060-838D-3F3D9E9BDAD7}" presName="level3hierChild" presStyleCnt="0"/>
      <dgm:spPr/>
    </dgm:pt>
  </dgm:ptLst>
  <dgm:cxnLst>
    <dgm:cxn modelId="{6229F781-52EB-419F-B32E-3FF0FC56ECFC}" srcId="{DB337035-DEF9-46D5-8D49-5509F5805630}" destId="{83107145-4646-4FE3-AACA-7A1E8719E319}" srcOrd="0" destOrd="0" parTransId="{C8C95B54-A2E6-4A20-B6A7-4AEC8F31EAEA}" sibTransId="{92F01D86-ECB9-44A9-9C3F-64D804F87888}"/>
    <dgm:cxn modelId="{82ECE20F-833D-46CA-9DDF-4B5E01824133}" type="presOf" srcId="{197D1FE6-D954-4143-B1D2-EB47F7A213EE}" destId="{FA163535-FD66-433D-842A-BCB9F76E9DCE}" srcOrd="1" destOrd="0" presId="urn:microsoft.com/office/officeart/2005/8/layout/hierarchy2"/>
    <dgm:cxn modelId="{FDA75A4B-BBD6-4A36-912F-324D2A2E272E}" type="presOf" srcId="{197D1FE6-D954-4143-B1D2-EB47F7A213EE}" destId="{BDA45533-58B7-40B2-AA8B-C274AC4A404B}" srcOrd="0" destOrd="0" presId="urn:microsoft.com/office/officeart/2005/8/layout/hierarchy2"/>
    <dgm:cxn modelId="{0BC8F8BD-E895-454F-94AE-F1FF16770EB5}" type="presOf" srcId="{83107145-4646-4FE3-AACA-7A1E8719E319}" destId="{2FDB57C0-432C-43F2-A7B4-42FB90D7C595}" srcOrd="0" destOrd="0" presId="urn:microsoft.com/office/officeart/2005/8/layout/hierarchy2"/>
    <dgm:cxn modelId="{C445D867-86EF-4262-B811-76D9021F3F03}" type="presOf" srcId="{C8C95B54-A2E6-4A20-B6A7-4AEC8F31EAEA}" destId="{45FE62CD-0BC5-4927-A80E-CF39A71CADEA}" srcOrd="0" destOrd="0" presId="urn:microsoft.com/office/officeart/2005/8/layout/hierarchy2"/>
    <dgm:cxn modelId="{E178BFC4-AB72-429A-A8F6-8940002DAE6B}" type="presOf" srcId="{CC5774C9-3D40-4F7E-973D-A8EC45926E4A}" destId="{A578B109-389F-466E-9DAC-96710A445A33}" srcOrd="1" destOrd="0" presId="urn:microsoft.com/office/officeart/2005/8/layout/hierarchy2"/>
    <dgm:cxn modelId="{67E367E8-8AB2-4639-B016-DBF569379713}" type="presOf" srcId="{A8F4B0E1-4AAC-4474-83CE-628904A38FCF}" destId="{8EDD4934-363C-4447-A77E-44DE22257A59}" srcOrd="1" destOrd="0" presId="urn:microsoft.com/office/officeart/2005/8/layout/hierarchy2"/>
    <dgm:cxn modelId="{7C6186CA-EC10-46DC-AECF-77897A42E16D}" type="presOf" srcId="{D03C24D1-8792-490B-9672-D2B61935658A}" destId="{34B10BCB-2457-4513-91BD-DB3098167E5E}" srcOrd="0" destOrd="0" presId="urn:microsoft.com/office/officeart/2005/8/layout/hierarchy2"/>
    <dgm:cxn modelId="{1DE14FAA-751F-442F-84DE-AD6A49E3BFEC}" type="presOf" srcId="{A8F4B0E1-4AAC-4474-83CE-628904A38FCF}" destId="{59CBCA73-8DB7-45AD-8C13-AE9803806E64}" srcOrd="0" destOrd="0" presId="urn:microsoft.com/office/officeart/2005/8/layout/hierarchy2"/>
    <dgm:cxn modelId="{CB3527C9-B2E1-4D52-B760-9C4CA6ABB4EB}" type="presOf" srcId="{FF301428-E90D-453B-BAAB-F1979EBF099F}" destId="{B3292A83-D888-467F-A763-B2513D3ADB37}" srcOrd="0" destOrd="0" presId="urn:microsoft.com/office/officeart/2005/8/layout/hierarchy2"/>
    <dgm:cxn modelId="{42AC7CA2-C621-43BD-865B-3FD149CDEC34}" type="presOf" srcId="{2649445F-8F63-4060-838D-3F3D9E9BDAD7}" destId="{262505A6-3723-4210-BFD5-4947C1159895}" srcOrd="0" destOrd="0" presId="urn:microsoft.com/office/officeart/2005/8/layout/hierarchy2"/>
    <dgm:cxn modelId="{A13BFDEE-115F-49C4-A5AD-0BDB9F8ABEA2}" type="presOf" srcId="{D03C24D1-8792-490B-9672-D2B61935658A}" destId="{3ED19D2A-0B35-4D78-B612-C9978B5B96C1}" srcOrd="1" destOrd="0" presId="urn:microsoft.com/office/officeart/2005/8/layout/hierarchy2"/>
    <dgm:cxn modelId="{EB37EBD4-C5A4-4E7D-AD53-D45E0E4E0B09}" type="presOf" srcId="{3CA3CFF2-7761-47DC-B325-ABE032688D19}" destId="{748AEA1A-4559-4C33-9A3E-87E94C8F807D}" srcOrd="0" destOrd="0" presId="urn:microsoft.com/office/officeart/2005/8/layout/hierarchy2"/>
    <dgm:cxn modelId="{B61A9837-BBB2-48F4-A436-54112C7E3EEF}" srcId="{4188F841-443A-4D51-8547-75773F769EF1}" destId="{DB337035-DEF9-46D5-8D49-5509F5805630}" srcOrd="0" destOrd="0" parTransId="{16971300-7D9B-424F-A960-AC689BDEE521}" sibTransId="{AD296603-3910-4EA3-BA38-4B07F45A23F2}"/>
    <dgm:cxn modelId="{E2ECF884-D3F3-456D-87BB-0C45F291DA68}" srcId="{DB337035-DEF9-46D5-8D49-5509F5805630}" destId="{76C03A58-A9A9-4183-B22E-77A3036BF7ED}" srcOrd="1" destOrd="0" parTransId="{CC5774C9-3D40-4F7E-973D-A8EC45926E4A}" sibTransId="{6334E098-5E15-47B2-A22E-A7097DAEEC58}"/>
    <dgm:cxn modelId="{4348D5D1-24D0-4A9F-9382-564395D490A4}" srcId="{83107145-4646-4FE3-AACA-7A1E8719E319}" destId="{3CA3CFF2-7761-47DC-B325-ABE032688D19}" srcOrd="0" destOrd="0" parTransId="{197D1FE6-D954-4143-B1D2-EB47F7A213EE}" sibTransId="{C862DD54-AEE6-46D2-883D-5665B52B0243}"/>
    <dgm:cxn modelId="{EABC0D36-C48F-4348-9DE5-E1DD4B3F6746}" type="presOf" srcId="{76C03A58-A9A9-4183-B22E-77A3036BF7ED}" destId="{A29A3221-4334-4637-BCB4-45F7753EBDD9}" srcOrd="0" destOrd="0" presId="urn:microsoft.com/office/officeart/2005/8/layout/hierarchy2"/>
    <dgm:cxn modelId="{655452D9-2160-4841-8DB8-5BE6F88C2665}" type="presOf" srcId="{CC5774C9-3D40-4F7E-973D-A8EC45926E4A}" destId="{BA58E50F-58DD-4508-B606-D0A999AF3BE2}" srcOrd="0" destOrd="0" presId="urn:microsoft.com/office/officeart/2005/8/layout/hierarchy2"/>
    <dgm:cxn modelId="{C6E8DC00-0E7A-4A01-834A-DFDE5CC81DDF}" srcId="{76C03A58-A9A9-4183-B22E-77A3036BF7ED}" destId="{2649445F-8F63-4060-838D-3F3D9E9BDAD7}" srcOrd="0" destOrd="0" parTransId="{A8F4B0E1-4AAC-4474-83CE-628904A38FCF}" sibTransId="{2FCD73C8-0368-4DBE-AA4A-A1AAA8961BEB}"/>
    <dgm:cxn modelId="{EFB26C7C-D840-431C-9F04-327D332756D6}" type="presOf" srcId="{C8C95B54-A2E6-4A20-B6A7-4AEC8F31EAEA}" destId="{EF72505D-C981-4B8F-B322-F441FAFA75ED}" srcOrd="1" destOrd="0" presId="urn:microsoft.com/office/officeart/2005/8/layout/hierarchy2"/>
    <dgm:cxn modelId="{7AD5F614-D1D1-4FF9-8DF4-DB5AE61FACBB}" type="presOf" srcId="{4188F841-443A-4D51-8547-75773F769EF1}" destId="{EC566CC1-9798-4D35-889E-623BBD4B1DC1}" srcOrd="0" destOrd="0" presId="urn:microsoft.com/office/officeart/2005/8/layout/hierarchy2"/>
    <dgm:cxn modelId="{F6A5AADB-CAB0-4F42-8731-D5C4EDC83972}" type="presOf" srcId="{DB337035-DEF9-46D5-8D49-5509F5805630}" destId="{6FDC395D-997A-4373-8642-F979915C3FA7}" srcOrd="0" destOrd="0" presId="urn:microsoft.com/office/officeart/2005/8/layout/hierarchy2"/>
    <dgm:cxn modelId="{6296873B-9EC2-4445-B812-89BE368C3567}" srcId="{83107145-4646-4FE3-AACA-7A1E8719E319}" destId="{FF301428-E90D-453B-BAAB-F1979EBF099F}" srcOrd="1" destOrd="0" parTransId="{D03C24D1-8792-490B-9672-D2B61935658A}" sibTransId="{08C4CFE5-720B-4AD0-A4C8-F9A3D06B2B7F}"/>
    <dgm:cxn modelId="{5AD34DBD-E553-445A-B96C-97560FD4E2A9}" type="presParOf" srcId="{EC566CC1-9798-4D35-889E-623BBD4B1DC1}" destId="{5DCDA19E-46EA-4A01-A629-FC3AF631D9FC}" srcOrd="0" destOrd="0" presId="urn:microsoft.com/office/officeart/2005/8/layout/hierarchy2"/>
    <dgm:cxn modelId="{B26E0F01-47B4-4F01-8446-598234C0D948}" type="presParOf" srcId="{5DCDA19E-46EA-4A01-A629-FC3AF631D9FC}" destId="{6FDC395D-997A-4373-8642-F979915C3FA7}" srcOrd="0" destOrd="0" presId="urn:microsoft.com/office/officeart/2005/8/layout/hierarchy2"/>
    <dgm:cxn modelId="{EBC60280-82D5-417D-A516-275A3B9C4186}" type="presParOf" srcId="{5DCDA19E-46EA-4A01-A629-FC3AF631D9FC}" destId="{E88D6F6B-0A07-46F5-A488-A6166A2DA885}" srcOrd="1" destOrd="0" presId="urn:microsoft.com/office/officeart/2005/8/layout/hierarchy2"/>
    <dgm:cxn modelId="{F9819603-8F40-4CE5-8E48-A2F2EDCD4BA0}" type="presParOf" srcId="{E88D6F6B-0A07-46F5-A488-A6166A2DA885}" destId="{45FE62CD-0BC5-4927-A80E-CF39A71CADEA}" srcOrd="0" destOrd="0" presId="urn:microsoft.com/office/officeart/2005/8/layout/hierarchy2"/>
    <dgm:cxn modelId="{CECB5B7F-1F82-44B1-A482-0BA449C3EAB8}" type="presParOf" srcId="{45FE62CD-0BC5-4927-A80E-CF39A71CADEA}" destId="{EF72505D-C981-4B8F-B322-F441FAFA75ED}" srcOrd="0" destOrd="0" presId="urn:microsoft.com/office/officeart/2005/8/layout/hierarchy2"/>
    <dgm:cxn modelId="{9ACA31A7-74AA-44B0-87FD-4BF2702B676C}" type="presParOf" srcId="{E88D6F6B-0A07-46F5-A488-A6166A2DA885}" destId="{688AC1EC-1130-4003-A9DC-7E80B3693200}" srcOrd="1" destOrd="0" presId="urn:microsoft.com/office/officeart/2005/8/layout/hierarchy2"/>
    <dgm:cxn modelId="{6D602EBF-5778-4FA3-A03B-78601F90CD02}" type="presParOf" srcId="{688AC1EC-1130-4003-A9DC-7E80B3693200}" destId="{2FDB57C0-432C-43F2-A7B4-42FB90D7C595}" srcOrd="0" destOrd="0" presId="urn:microsoft.com/office/officeart/2005/8/layout/hierarchy2"/>
    <dgm:cxn modelId="{D53D2568-CE36-4997-A1F5-54A97F3B0EB3}" type="presParOf" srcId="{688AC1EC-1130-4003-A9DC-7E80B3693200}" destId="{94AEF36D-07E1-4CD7-9CE3-340AFA4242BE}" srcOrd="1" destOrd="0" presId="urn:microsoft.com/office/officeart/2005/8/layout/hierarchy2"/>
    <dgm:cxn modelId="{5919728E-ECC8-402B-A04F-91A8E2B51AD4}" type="presParOf" srcId="{94AEF36D-07E1-4CD7-9CE3-340AFA4242BE}" destId="{BDA45533-58B7-40B2-AA8B-C274AC4A404B}" srcOrd="0" destOrd="0" presId="urn:microsoft.com/office/officeart/2005/8/layout/hierarchy2"/>
    <dgm:cxn modelId="{5F270A3E-542B-41F5-BF21-53CFD188FBC0}" type="presParOf" srcId="{BDA45533-58B7-40B2-AA8B-C274AC4A404B}" destId="{FA163535-FD66-433D-842A-BCB9F76E9DCE}" srcOrd="0" destOrd="0" presId="urn:microsoft.com/office/officeart/2005/8/layout/hierarchy2"/>
    <dgm:cxn modelId="{59AFB5F1-12B5-4D68-BF16-DB5F38D4C880}" type="presParOf" srcId="{94AEF36D-07E1-4CD7-9CE3-340AFA4242BE}" destId="{17292ECA-BAEC-4D3C-8EB8-704C7ABEF9E0}" srcOrd="1" destOrd="0" presId="urn:microsoft.com/office/officeart/2005/8/layout/hierarchy2"/>
    <dgm:cxn modelId="{A3F8C3AE-1DFF-456D-BB84-B2D67E3A22DC}" type="presParOf" srcId="{17292ECA-BAEC-4D3C-8EB8-704C7ABEF9E0}" destId="{748AEA1A-4559-4C33-9A3E-87E94C8F807D}" srcOrd="0" destOrd="0" presId="urn:microsoft.com/office/officeart/2005/8/layout/hierarchy2"/>
    <dgm:cxn modelId="{949F49C3-754F-4B3C-B927-C34636D78EC4}" type="presParOf" srcId="{17292ECA-BAEC-4D3C-8EB8-704C7ABEF9E0}" destId="{B593B985-8676-4DF0-9A59-7353E481A9AB}" srcOrd="1" destOrd="0" presId="urn:microsoft.com/office/officeart/2005/8/layout/hierarchy2"/>
    <dgm:cxn modelId="{C5856470-CBB5-49B4-9137-CF0242739669}" type="presParOf" srcId="{94AEF36D-07E1-4CD7-9CE3-340AFA4242BE}" destId="{34B10BCB-2457-4513-91BD-DB3098167E5E}" srcOrd="2" destOrd="0" presId="urn:microsoft.com/office/officeart/2005/8/layout/hierarchy2"/>
    <dgm:cxn modelId="{6530B6A1-E480-4D76-B4E7-0D321AD2F6AA}" type="presParOf" srcId="{34B10BCB-2457-4513-91BD-DB3098167E5E}" destId="{3ED19D2A-0B35-4D78-B612-C9978B5B96C1}" srcOrd="0" destOrd="0" presId="urn:microsoft.com/office/officeart/2005/8/layout/hierarchy2"/>
    <dgm:cxn modelId="{F9EEF8F0-D28A-45D2-95E7-76F3E52F219E}" type="presParOf" srcId="{94AEF36D-07E1-4CD7-9CE3-340AFA4242BE}" destId="{3998630C-F4F3-45CA-84BD-7B7D7C502782}" srcOrd="3" destOrd="0" presId="urn:microsoft.com/office/officeart/2005/8/layout/hierarchy2"/>
    <dgm:cxn modelId="{A907C428-C512-4D3E-8020-5BB9F40BFF15}" type="presParOf" srcId="{3998630C-F4F3-45CA-84BD-7B7D7C502782}" destId="{B3292A83-D888-467F-A763-B2513D3ADB37}" srcOrd="0" destOrd="0" presId="urn:microsoft.com/office/officeart/2005/8/layout/hierarchy2"/>
    <dgm:cxn modelId="{53368063-66D8-43E0-A253-8D0D3D834E18}" type="presParOf" srcId="{3998630C-F4F3-45CA-84BD-7B7D7C502782}" destId="{968A911A-885B-470D-B140-1A46B7BB601E}" srcOrd="1" destOrd="0" presId="urn:microsoft.com/office/officeart/2005/8/layout/hierarchy2"/>
    <dgm:cxn modelId="{8A3729A8-957D-4D55-84C3-7BB46FEA72F7}" type="presParOf" srcId="{E88D6F6B-0A07-46F5-A488-A6166A2DA885}" destId="{BA58E50F-58DD-4508-B606-D0A999AF3BE2}" srcOrd="2" destOrd="0" presId="urn:microsoft.com/office/officeart/2005/8/layout/hierarchy2"/>
    <dgm:cxn modelId="{2D924A68-1030-47BB-9E90-936B7092DD86}" type="presParOf" srcId="{BA58E50F-58DD-4508-B606-D0A999AF3BE2}" destId="{A578B109-389F-466E-9DAC-96710A445A33}" srcOrd="0" destOrd="0" presId="urn:microsoft.com/office/officeart/2005/8/layout/hierarchy2"/>
    <dgm:cxn modelId="{2F4824DB-207E-4966-9F71-566B72C14025}" type="presParOf" srcId="{E88D6F6B-0A07-46F5-A488-A6166A2DA885}" destId="{BC732EDF-D30F-4907-B046-8B1574332A03}" srcOrd="3" destOrd="0" presId="urn:microsoft.com/office/officeart/2005/8/layout/hierarchy2"/>
    <dgm:cxn modelId="{C949ADA3-6CC0-437B-97C5-EAD12E8857B1}" type="presParOf" srcId="{BC732EDF-D30F-4907-B046-8B1574332A03}" destId="{A29A3221-4334-4637-BCB4-45F7753EBDD9}" srcOrd="0" destOrd="0" presId="urn:microsoft.com/office/officeart/2005/8/layout/hierarchy2"/>
    <dgm:cxn modelId="{220BD875-5B5C-4ACE-8AB8-47F097EC41C6}" type="presParOf" srcId="{BC732EDF-D30F-4907-B046-8B1574332A03}" destId="{D3B8C313-2B61-4EA7-BFAE-357E0DDFFC4B}" srcOrd="1" destOrd="0" presId="urn:microsoft.com/office/officeart/2005/8/layout/hierarchy2"/>
    <dgm:cxn modelId="{EEF8F72A-FA93-46B2-8213-3425E0B7BD96}" type="presParOf" srcId="{D3B8C313-2B61-4EA7-BFAE-357E0DDFFC4B}" destId="{59CBCA73-8DB7-45AD-8C13-AE9803806E64}" srcOrd="0" destOrd="0" presId="urn:microsoft.com/office/officeart/2005/8/layout/hierarchy2"/>
    <dgm:cxn modelId="{07EEAED2-5B50-4D4D-A6B8-16257CBA2D44}" type="presParOf" srcId="{59CBCA73-8DB7-45AD-8C13-AE9803806E64}" destId="{8EDD4934-363C-4447-A77E-44DE22257A59}" srcOrd="0" destOrd="0" presId="urn:microsoft.com/office/officeart/2005/8/layout/hierarchy2"/>
    <dgm:cxn modelId="{E73ED1FD-8149-46B2-BA1A-AFEE31CADC0B}" type="presParOf" srcId="{D3B8C313-2B61-4EA7-BFAE-357E0DDFFC4B}" destId="{2E397678-B7CC-4EF8-B510-8E00BCBFAFC9}" srcOrd="1" destOrd="0" presId="urn:microsoft.com/office/officeart/2005/8/layout/hierarchy2"/>
    <dgm:cxn modelId="{7C17865D-6A78-4208-B1E2-8E6734E3CBB8}" type="presParOf" srcId="{2E397678-B7CC-4EF8-B510-8E00BCBFAFC9}" destId="{262505A6-3723-4210-BFD5-4947C1159895}" srcOrd="0" destOrd="0" presId="urn:microsoft.com/office/officeart/2005/8/layout/hierarchy2"/>
    <dgm:cxn modelId="{3DFE45C8-A40B-4DD2-9024-264A446AE281}" type="presParOf" srcId="{2E397678-B7CC-4EF8-B510-8E00BCBFAFC9}" destId="{39248596-A68B-4BE4-BFBA-03AF295C14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C395D-997A-4373-8642-F979915C3FA7}">
      <dsp:nvSpPr>
        <dsp:cNvPr id="0" name=""/>
        <dsp:cNvSpPr/>
      </dsp:nvSpPr>
      <dsp:spPr>
        <a:xfrm>
          <a:off x="2364" y="5228010"/>
          <a:ext cx="2658367" cy="1329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Questão do Enem </a:t>
          </a:r>
          <a:endParaRPr lang="pt-BR" sz="3200" kern="1200" dirty="0"/>
        </a:p>
      </dsp:txBody>
      <dsp:txXfrm>
        <a:off x="41294" y="5266940"/>
        <a:ext cx="2580507" cy="1251323"/>
      </dsp:txXfrm>
    </dsp:sp>
    <dsp:sp modelId="{45FE62CD-0BC5-4927-A80E-CF39A71CADEA}">
      <dsp:nvSpPr>
        <dsp:cNvPr id="0" name=""/>
        <dsp:cNvSpPr/>
      </dsp:nvSpPr>
      <dsp:spPr>
        <a:xfrm rot="18770822">
          <a:off x="2410583" y="5308537"/>
          <a:ext cx="1563645" cy="21708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1563645" y="10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153314" y="5280301"/>
        <a:ext cx="78182" cy="78182"/>
      </dsp:txXfrm>
    </dsp:sp>
    <dsp:sp modelId="{2FDB57C0-432C-43F2-A7B4-42FB90D7C595}">
      <dsp:nvSpPr>
        <dsp:cNvPr id="0" name=""/>
        <dsp:cNvSpPr/>
      </dsp:nvSpPr>
      <dsp:spPr>
        <a:xfrm>
          <a:off x="3724079" y="4081589"/>
          <a:ext cx="2658367" cy="1329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err="1" smtClean="0"/>
            <a:t>Podcast</a:t>
          </a:r>
          <a:endParaRPr lang="pt-BR" sz="3200" kern="1200" dirty="0"/>
        </a:p>
      </dsp:txBody>
      <dsp:txXfrm>
        <a:off x="3763009" y="4120519"/>
        <a:ext cx="2580507" cy="1251323"/>
      </dsp:txXfrm>
    </dsp:sp>
    <dsp:sp modelId="{BDA45533-58B7-40B2-AA8B-C274AC4A404B}">
      <dsp:nvSpPr>
        <dsp:cNvPr id="0" name=""/>
        <dsp:cNvSpPr/>
      </dsp:nvSpPr>
      <dsp:spPr>
        <a:xfrm rot="19457599">
          <a:off x="6259362" y="4353186"/>
          <a:ext cx="1309515" cy="21708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1309515" y="10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81382" y="4331303"/>
        <a:ext cx="65475" cy="65475"/>
      </dsp:txXfrm>
    </dsp:sp>
    <dsp:sp modelId="{748AEA1A-4559-4C33-9A3E-87E94C8F807D}">
      <dsp:nvSpPr>
        <dsp:cNvPr id="0" name=""/>
        <dsp:cNvSpPr/>
      </dsp:nvSpPr>
      <dsp:spPr>
        <a:xfrm>
          <a:off x="7445794" y="3317309"/>
          <a:ext cx="2658367" cy="1329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Imagem</a:t>
          </a:r>
          <a:endParaRPr lang="pt-BR" sz="3200" kern="1200" dirty="0"/>
        </a:p>
      </dsp:txBody>
      <dsp:txXfrm>
        <a:off x="7484724" y="3356239"/>
        <a:ext cx="2580507" cy="1251323"/>
      </dsp:txXfrm>
    </dsp:sp>
    <dsp:sp modelId="{34B10BCB-2457-4513-91BD-DB3098167E5E}">
      <dsp:nvSpPr>
        <dsp:cNvPr id="0" name=""/>
        <dsp:cNvSpPr/>
      </dsp:nvSpPr>
      <dsp:spPr>
        <a:xfrm rot="2142401">
          <a:off x="6259362" y="5117467"/>
          <a:ext cx="1309515" cy="21708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1309515" y="10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81382" y="5095584"/>
        <a:ext cx="65475" cy="65475"/>
      </dsp:txXfrm>
    </dsp:sp>
    <dsp:sp modelId="{B3292A83-D888-467F-A763-B2513D3ADB37}">
      <dsp:nvSpPr>
        <dsp:cNvPr id="0" name=""/>
        <dsp:cNvSpPr/>
      </dsp:nvSpPr>
      <dsp:spPr>
        <a:xfrm>
          <a:off x="7445794" y="4845870"/>
          <a:ext cx="2658367" cy="1329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Apresentação</a:t>
          </a:r>
          <a:endParaRPr lang="pt-BR" sz="3200" kern="1200" dirty="0"/>
        </a:p>
      </dsp:txBody>
      <dsp:txXfrm>
        <a:off x="7484724" y="4884800"/>
        <a:ext cx="2580507" cy="1251323"/>
      </dsp:txXfrm>
    </dsp:sp>
    <dsp:sp modelId="{BA58E50F-58DD-4508-B606-D0A999AF3BE2}">
      <dsp:nvSpPr>
        <dsp:cNvPr id="0" name=""/>
        <dsp:cNvSpPr/>
      </dsp:nvSpPr>
      <dsp:spPr>
        <a:xfrm rot="2829178">
          <a:off x="2410583" y="6454958"/>
          <a:ext cx="1563645" cy="21708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1563645" y="10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153314" y="6426722"/>
        <a:ext cx="78182" cy="78182"/>
      </dsp:txXfrm>
    </dsp:sp>
    <dsp:sp modelId="{A29A3221-4334-4637-BCB4-45F7753EBDD9}">
      <dsp:nvSpPr>
        <dsp:cNvPr id="0" name=""/>
        <dsp:cNvSpPr/>
      </dsp:nvSpPr>
      <dsp:spPr>
        <a:xfrm>
          <a:off x="3724079" y="6374431"/>
          <a:ext cx="2658367" cy="1329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Power Point</a:t>
          </a:r>
          <a:endParaRPr lang="pt-BR" sz="3200" kern="1200" dirty="0"/>
        </a:p>
      </dsp:txBody>
      <dsp:txXfrm>
        <a:off x="3763009" y="6413361"/>
        <a:ext cx="2580507" cy="1251323"/>
      </dsp:txXfrm>
    </dsp:sp>
    <dsp:sp modelId="{59CBCA73-8DB7-45AD-8C13-AE9803806E64}">
      <dsp:nvSpPr>
        <dsp:cNvPr id="0" name=""/>
        <dsp:cNvSpPr/>
      </dsp:nvSpPr>
      <dsp:spPr>
        <a:xfrm>
          <a:off x="6382447" y="7028169"/>
          <a:ext cx="1063347" cy="21708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1063347" y="10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887537" y="7012440"/>
        <a:ext cx="53167" cy="53167"/>
      </dsp:txXfrm>
    </dsp:sp>
    <dsp:sp modelId="{262505A6-3723-4210-BFD5-4947C1159895}">
      <dsp:nvSpPr>
        <dsp:cNvPr id="0" name=""/>
        <dsp:cNvSpPr/>
      </dsp:nvSpPr>
      <dsp:spPr>
        <a:xfrm>
          <a:off x="7445794" y="6374431"/>
          <a:ext cx="2658367" cy="1329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Gravação</a:t>
          </a:r>
          <a:endParaRPr lang="pt-BR" sz="3200" kern="1200" dirty="0"/>
        </a:p>
      </dsp:txBody>
      <dsp:txXfrm>
        <a:off x="7484724" y="6413361"/>
        <a:ext cx="2580507" cy="1251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Layout" Target="../diagrams/layout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hyperlink" Target="http://www.janelanaweb.com/dinheiro/imagens_main/dinheiro.gif" TargetMode="Externa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abril de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4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0" y="35132211"/>
            <a:ext cx="14534147" cy="75506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Primeiramente, o trem executa um MRUV com </a:t>
            </a:r>
            <a:r>
              <a:rPr lang="pt-BR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e </a:t>
            </a:r>
            <a:r>
              <a:rPr lang="pt-BR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no mesmo sentido, depois MRU, seguido de MRUV com </a:t>
            </a:r>
            <a:r>
              <a:rPr lang="pt-BR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e </a:t>
            </a:r>
            <a:r>
              <a:rPr lang="pt-BR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com sentidos contrários até parar (repouso). 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0" y="19635537"/>
            <a:ext cx="11664690" cy="68820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uniforme: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r>
              <a:rPr lang="pt-B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Uniforme(MRU):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r>
              <a:rPr lang="pt-B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Uniformemente Variado(MRUV):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velocidade varia uniformemente em razão ao tempo.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Movimento de um móvel em relação a um referencial ao longo de uma reta, na qual sua aceleração é sempre constante. A velocidade do móvel sofre variações iguais em intervalos de tempo iguais.</a:t>
            </a:r>
            <a:endParaRPr lang="pt-BR" sz="2800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Teoria:Estudando para o Enem de forma Invertida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894164" y="27528254"/>
            <a:ext cx="13927608" cy="150635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ALTERNATIVA: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1223705" y="10154654"/>
            <a:ext cx="11175583" cy="132347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Alunos:Juan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 Santos</a:t>
            </a:r>
          </a:p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Serie:2º M03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9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0" y="27287621"/>
            <a:ext cx="13934118" cy="712269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</a:t>
            </a:r>
          </a:p>
          <a:p>
            <a:endParaRPr lang="pt-BR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Questão do Enem 66 : Para melhorar a mobilidade urbana na rede metroviária é necessário minimizar o tempo entre estações. Para isso a administração do metrô de uma grande cidade adotou o seguinte procedimento entre duas estações: a locomotiva parte do repouso com aceleração constante por um terço do tempo de percurso, mantém a velocidade constante por outro terço e reduz sua velocidade com desaceleração constante no trecho final, até parar. Qual é o gráfico de posição (eixo vertical) em função do tempo (eixo horizontal) que representa o movimento desse trem?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0" y="15256042"/>
            <a:ext cx="11288190" cy="341696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Estuda Para o Enem De Forma Invertida</a:t>
            </a:r>
          </a:p>
        </p:txBody>
      </p:sp>
      <p:pic>
        <p:nvPicPr>
          <p:cNvPr id="1026" name="Picture 2" descr="C:\Users\usuario\Pictures\Imagem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6275" y="37490400"/>
            <a:ext cx="10491536" cy="4620126"/>
          </a:xfrm>
          <a:prstGeom prst="rect">
            <a:avLst/>
          </a:prstGeom>
          <a:noFill/>
        </p:spPr>
      </p:pic>
      <p:pic>
        <p:nvPicPr>
          <p:cNvPr id="1027" name="Picture 3" descr="C:\Users\usuario\Pictures\Imagem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87999" y="29742063"/>
            <a:ext cx="13475369" cy="12849726"/>
          </a:xfrm>
          <a:prstGeom prst="rect">
            <a:avLst/>
          </a:prstGeom>
          <a:noFill/>
        </p:spPr>
      </p:pic>
      <p:graphicFrame>
        <p:nvGraphicFramePr>
          <p:cNvPr id="61" name="Diagrama 60"/>
          <p:cNvGraphicFramePr/>
          <p:nvPr>
            <p:extLst>
              <p:ext uri="{D42A27DB-BD31-4B8C-83A1-F6EECF244321}">
                <p14:modId xmlns:p14="http://schemas.microsoft.com/office/powerpoint/2010/main" val="1075496309"/>
              </p:ext>
            </p:extLst>
          </p:nvPr>
        </p:nvGraphicFramePr>
        <p:xfrm>
          <a:off x="21704968" y="11790947"/>
          <a:ext cx="10106527" cy="1102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6" name="Áudi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0954" y="6139544"/>
            <a:ext cx="2402878" cy="2402878"/>
          </a:xfrm>
          <a:prstGeom prst="rect">
            <a:avLst/>
          </a:prstGeom>
        </p:spPr>
      </p:pic>
      <p:pic>
        <p:nvPicPr>
          <p:cNvPr id="67" name="Áudi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252518" y="23709086"/>
            <a:ext cx="2327919" cy="2327919"/>
          </a:xfrm>
          <a:prstGeom prst="rect">
            <a:avLst/>
          </a:prstGeom>
        </p:spPr>
      </p:pic>
      <p:pic>
        <p:nvPicPr>
          <p:cNvPr id="68" name="Áudi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44000" y="30858325"/>
            <a:ext cx="3176337" cy="3176337"/>
          </a:xfrm>
          <a:prstGeom prst="rect">
            <a:avLst/>
          </a:prstGeom>
        </p:spPr>
      </p:pic>
      <p:pic>
        <p:nvPicPr>
          <p:cNvPr id="70" name="Áudi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794141" y="38698714"/>
            <a:ext cx="2931218" cy="2931218"/>
          </a:xfrm>
          <a:prstGeom prst="rect">
            <a:avLst/>
          </a:prstGeom>
        </p:spPr>
      </p:pic>
      <p:pic>
        <p:nvPicPr>
          <p:cNvPr id="71" name="Áudi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223686" y="38198449"/>
            <a:ext cx="2998346" cy="299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video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video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video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video>
            <p:vide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263</Words>
  <Application>Microsoft Office PowerPoint</Application>
  <PresentationFormat>Personalizar</PresentationFormat>
  <Paragraphs>37</Paragraphs>
  <Slides>1</Slides>
  <Notes>1</Notes>
  <HiddenSlides>0</HiddenSlides>
  <MMClips>5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Cambria</vt:lpstr>
      <vt:lpstr>Wingdings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54</cp:revision>
  <dcterms:modified xsi:type="dcterms:W3CDTF">2018-09-24T02:09:06Z</dcterms:modified>
</cp:coreProperties>
</file>