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4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Março 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8541" y="617479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081206"/>
            <a:ext cx="7983265" cy="68986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  <a:r>
              <a:rPr lang="pt-BR" sz="3200" dirty="0">
                <a:solidFill>
                  <a:srgbClr val="555555"/>
                </a:solidFill>
                <a:latin typeface="Droid Sans"/>
              </a:rPr>
              <a:t> 01 – (PUC-RIO 2007) Sabendo que um corredor cibernético de 80 kg, partindo do repouso, realiza a prova de 200 m em 20 s mantendo uma aceleração constante de a = 1,0 m/s², pode-se afirmar que a energia cinética atingida pelo corredor no final dos 200 m, em joules, é: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 smtClean="0"/>
          </a:p>
          <a:p>
            <a:pPr algn="just">
              <a:buSzPct val="25000"/>
            </a:pPr>
            <a:r>
              <a:rPr lang="pt-BR" sz="3200" dirty="0" smtClean="0">
                <a:solidFill>
                  <a:srgbClr val="555555"/>
                </a:solidFill>
                <a:latin typeface="Droid Sans"/>
              </a:rPr>
              <a:t>a)12000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>
                <a:solidFill>
                  <a:srgbClr val="555555"/>
                </a:solidFill>
                <a:latin typeface="Droid Sans"/>
              </a:rPr>
              <a:t>b)13000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>
                <a:solidFill>
                  <a:srgbClr val="555555"/>
                </a:solidFill>
                <a:latin typeface="Droid Sans"/>
              </a:rPr>
              <a:t>c)14000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>
                <a:solidFill>
                  <a:srgbClr val="555555"/>
                </a:solidFill>
                <a:latin typeface="Droid Sans"/>
              </a:rPr>
              <a:t>d)15000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                            </a:t>
            </a:r>
            <a:r>
              <a:rPr lang="pt-BR" sz="3200" dirty="0" smtClean="0">
                <a:solidFill>
                  <a:srgbClr val="555555"/>
                </a:solidFill>
                <a:latin typeface="Droid Sans"/>
              </a:rPr>
              <a:t>e</a:t>
            </a:r>
            <a:r>
              <a:rPr lang="pt-BR" sz="3200" dirty="0">
                <a:solidFill>
                  <a:srgbClr val="555555"/>
                </a:solidFill>
                <a:latin typeface="Droid Sans"/>
              </a:rPr>
              <a:t>) 16000</a:t>
            </a:r>
            <a:r>
              <a:rPr lang="pt-BR" sz="3200" b="1" dirty="0" smtClean="0">
                <a:solidFill>
                  <a:schemeClr val="dk1"/>
                </a:solidFill>
              </a:rPr>
              <a:t> 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sym typeface="Arial"/>
              </a:rPr>
              <a:t>Quando a laranja que esta  balançando começa a parar a outra laranja começará a </a:t>
            </a:r>
            <a:r>
              <a:rPr lang="pt-BR" sz="4400" b="1" i="0" u="none" strike="noStrike" cap="none" dirty="0" err="1" smtClean="0">
                <a:solidFill>
                  <a:schemeClr val="dk1"/>
                </a:solidFill>
                <a:latin typeface="Arial Black" panose="020B0A04020102020204" pitchFamily="34" charset="0"/>
                <a:sym typeface="Arial"/>
              </a:rPr>
              <a:t>balancar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sym typeface="Arial"/>
              </a:rPr>
              <a:t>. </a:t>
            </a:r>
            <a:endParaRPr lang="pt-BR" sz="4400" b="1" i="0" u="none" strike="noStrike" cap="none" dirty="0">
              <a:solidFill>
                <a:schemeClr val="dk1"/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Conceitos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sym typeface="Arial"/>
              </a:rPr>
              <a:t>: </a:t>
            </a:r>
            <a:r>
              <a:rPr lang="pt-BR" sz="4400" b="1" i="0" u="none" strike="noStrike" cap="none" dirty="0" err="1" smtClean="0">
                <a:solidFill>
                  <a:schemeClr val="dk1"/>
                </a:solidFill>
                <a:latin typeface="Arial Black" panose="020B0A04020102020204" pitchFamily="34" charset="0"/>
                <a:sym typeface="Arial"/>
              </a:rPr>
              <a:t>È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sym typeface="Arial"/>
              </a:rPr>
              <a:t> um tipo de energia que esta ligada aos movimentos dos corpos. </a:t>
            </a:r>
            <a:endParaRPr lang="pt-BR" sz="4400" b="1" i="0" u="none" strike="noStrike" cap="none" dirty="0">
              <a:solidFill>
                <a:schemeClr val="dk1"/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Energia </a:t>
            </a:r>
            <a:r>
              <a:rPr lang="pt-BR" sz="4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Cinetica</a:t>
            </a:r>
            <a:endParaRPr lang="pt-BR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Dados; </a:t>
            </a:r>
            <a:r>
              <a:rPr lang="pt-BR" sz="4400" b="1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Quando um corpo de massa m esta se movendo a uma velocidade v ele possui energia cinética.</a:t>
            </a:r>
            <a:endParaRPr lang="pt-BR" sz="4400" b="0" i="0" u="none" strike="noStrike" cap="none" dirty="0">
              <a:solidFill>
                <a:schemeClr val="dk1"/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: a energia cinética depende da velocidade e da massa de um corpo , portanto essa forma de energia </a:t>
            </a:r>
            <a:r>
              <a:rPr lang="pt-BR" sz="4800" b="1" i="0" u="none" strike="noStrike" cap="none" dirty="0" err="1" smtClean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so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 esta presente em objetos que estão em movimento.</a:t>
            </a:r>
            <a:endParaRPr lang="pt-BR" sz="4800" dirty="0">
              <a:solidFill>
                <a:schemeClr val="dk1"/>
              </a:solidFill>
              <a:latin typeface="Arial Black" panose="020B0A0402010202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17550" y="35283578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latin typeface="Arial Black" panose="020B0A04020102020204" pitchFamily="34" charset="0"/>
              </a:rPr>
              <a:t>Duas laranjas e barbante.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Alunos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: Milena e Bianca</a:t>
            </a:r>
          </a:p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Serie: 2M04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0">
            <a:alphaModFix/>
          </a:blip>
          <a:srcRect l="47566" t="30425" r="46550" b="60655"/>
          <a:stretch/>
        </p:blipFill>
        <p:spPr>
          <a:xfrm>
            <a:off x="13290181" y="15583688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Espero que de certo.</a:t>
            </a:r>
            <a:endParaRPr lang="pt-BR" sz="4400" b="1" i="0" u="none" strike="noStrike" cap="none" dirty="0" smtClean="0">
              <a:solidFill>
                <a:schemeClr val="dk1"/>
              </a:solidFill>
              <a:latin typeface="Arial Black" panose="020B0A040201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438899" y="15210976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: </a:t>
            </a:r>
            <a:r>
              <a:rPr lang="pt-BR" sz="4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Na física, a energia cinética em um objeto é a energia que ele possui devido ao seu movimento. Isto é definido como o trabalho necessário para acelerar um corpo de massa em repouso para que este adquira </a:t>
            </a:r>
            <a:r>
              <a:rPr lang="pt-BR" sz="44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velocidade.</a:t>
            </a:r>
            <a:endParaRPr lang="pt-BR" sz="4400" b="1" i="0" u="none" strike="noStrike" cap="none" dirty="0" smtClean="0">
              <a:solidFill>
                <a:schemeClr val="dk1"/>
              </a:solidFill>
              <a:latin typeface="Arial Black" panose="020B0A040201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000" dirty="0" smtClean="0">
                <a:latin typeface="Arial Black" panose="020B0A04020102020204" pitchFamily="34" charset="0"/>
              </a:rPr>
              <a:t>O que foi feito: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000" dirty="0" smtClean="0">
                <a:latin typeface="Arial Black" panose="020B0A04020102020204" pitchFamily="34" charset="0"/>
              </a:rPr>
              <a:t>Fizemos </a:t>
            </a:r>
            <a:r>
              <a:rPr lang="pt-BR" sz="4000" dirty="0">
                <a:latin typeface="Arial Black" panose="020B0A04020102020204" pitchFamily="34" charset="0"/>
              </a:rPr>
              <a:t>um varal com o barbante, </a:t>
            </a:r>
            <a:r>
              <a:rPr lang="pt-BR" sz="4000" dirty="0" smtClean="0">
                <a:latin typeface="Arial Black" panose="020B0A04020102020204" pitchFamily="34" charset="0"/>
              </a:rPr>
              <a:t>cortamos </a:t>
            </a:r>
            <a:r>
              <a:rPr lang="pt-BR" sz="4000" dirty="0">
                <a:latin typeface="Arial Black" panose="020B0A04020102020204" pitchFamily="34" charset="0"/>
              </a:rPr>
              <a:t>dois pedaços de barbante e </a:t>
            </a:r>
            <a:r>
              <a:rPr lang="pt-BR" sz="4000" dirty="0" smtClean="0">
                <a:latin typeface="Arial Black" panose="020B0A04020102020204" pitchFamily="34" charset="0"/>
              </a:rPr>
              <a:t>amarramos </a:t>
            </a:r>
            <a:r>
              <a:rPr lang="pt-BR" sz="4000" dirty="0">
                <a:latin typeface="Arial Black" panose="020B0A04020102020204" pitchFamily="34" charset="0"/>
              </a:rPr>
              <a:t>um pedaço em cada laranja, </a:t>
            </a:r>
            <a:r>
              <a:rPr lang="pt-BR" sz="4000" dirty="0" smtClean="0">
                <a:latin typeface="Arial Black" panose="020B0A04020102020204" pitchFamily="34" charset="0"/>
              </a:rPr>
              <a:t>penduramos as </a:t>
            </a:r>
            <a:r>
              <a:rPr lang="pt-BR" sz="4000" dirty="0">
                <a:latin typeface="Arial Black" panose="020B0A04020102020204" pitchFamily="34" charset="0"/>
              </a:rPr>
              <a:t>laranjas no varal de barbante </a:t>
            </a:r>
            <a:r>
              <a:rPr lang="pt-BR" sz="4000" dirty="0" smtClean="0">
                <a:latin typeface="Arial Black" panose="020B0A04020102020204" pitchFamily="34" charset="0"/>
              </a:rPr>
              <a:t>deixando </a:t>
            </a:r>
            <a:r>
              <a:rPr lang="pt-BR" sz="4000" dirty="0">
                <a:latin typeface="Arial Black" panose="020B0A04020102020204" pitchFamily="34" charset="0"/>
              </a:rPr>
              <a:t>na mesma altura e depois </a:t>
            </a:r>
            <a:r>
              <a:rPr lang="pt-BR" sz="4000" dirty="0" smtClean="0">
                <a:latin typeface="Arial Black" panose="020B0A04020102020204" pitchFamily="34" charset="0"/>
              </a:rPr>
              <a:t>balançamos </a:t>
            </a:r>
            <a:r>
              <a:rPr lang="pt-BR" sz="4000" dirty="0">
                <a:latin typeface="Arial Black" panose="020B0A04020102020204" pitchFamily="34" charset="0"/>
              </a:rPr>
              <a:t>uma das </a:t>
            </a:r>
            <a:r>
              <a:rPr lang="pt-BR" sz="4000" dirty="0" smtClean="0">
                <a:latin typeface="Arial Black" panose="020B0A04020102020204" pitchFamily="34" charset="0"/>
              </a:rPr>
              <a:t>laranjas.</a:t>
            </a:r>
            <a:endParaRPr lang="pt-BR" sz="4000" b="1" i="0" u="none" strike="noStrike" cap="none" dirty="0">
              <a:solidFill>
                <a:schemeClr val="dk1"/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</a:t>
            </a:r>
            <a:r>
              <a:rPr lang="pt-BR" sz="4800" b="1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: Sim.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Arial Black" panose="020B0A04020102020204" pitchFamily="34" charset="0"/>
                <a:sym typeface="Arial"/>
              </a:rPr>
              <a:t> </a:t>
            </a:r>
            <a:endParaRPr lang="pt-BR" sz="4800" b="1" i="0" u="none" strike="noStrike" cap="none" dirty="0">
              <a:solidFill>
                <a:schemeClr val="dk1"/>
              </a:solidFill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98" y="27172734"/>
            <a:ext cx="4912549" cy="3059849"/>
          </a:xfrm>
          <a:prstGeom prst="rect">
            <a:avLst/>
          </a:prstGeom>
        </p:spPr>
      </p:pic>
      <p:pic>
        <p:nvPicPr>
          <p:cNvPr id="1026" name="Picture 2" descr="Energia CinÃ©tic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735" y="-421985"/>
            <a:ext cx="952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73979" y="16056710"/>
            <a:ext cx="4136254" cy="6193213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84222" y="3069772"/>
            <a:ext cx="3045052" cy="3045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04"/>
    </mc:Choice>
    <mc:Fallback xmlns="">
      <p:transition spd="slow" advTm="146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183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295</Words>
  <Application>Microsoft Office PowerPoint</Application>
  <PresentationFormat>Personalizar</PresentationFormat>
  <Paragraphs>36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 Black</vt:lpstr>
      <vt:lpstr>Calibri</vt:lpstr>
      <vt:lpstr>Times New Roman</vt:lpstr>
      <vt:lpstr>Cambria</vt:lpstr>
      <vt:lpstr>Arial</vt:lpstr>
      <vt:lpstr>Tahoma</vt:lpstr>
      <vt:lpstr>Droid Sans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59</cp:revision>
  <dcterms:modified xsi:type="dcterms:W3CDTF">2018-09-26T16:25:23Z</dcterms:modified>
</cp:coreProperties>
</file>