
<file path=[Content_Types].xml><?xml version="1.0" encoding="utf-8"?>
<Types xmlns="http://schemas.openxmlformats.org/package/2006/content-types">
  <Default Extension="png" ContentType="image/png"/>
  <Default Extension="m4a" ContentType="audio/mp4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4" r:id="rId1"/>
  </p:sldMasterIdLst>
  <p:notesMasterIdLst>
    <p:notesMasterId r:id="rId3"/>
  </p:notesMasterIdLst>
  <p:sldIdLst>
    <p:sldId id="256" r:id="rId2"/>
  </p:sldIdLst>
  <p:sldSz cx="43200638" cy="32399288"/>
  <p:notesSz cx="6858000" cy="9028113"/>
  <p:embeddedFontLst>
    <p:embeddedFont>
      <p:font typeface="Tahoma" panose="020B0604030504040204" pitchFamily="34" charset="0"/>
      <p:regular r:id="rId4"/>
      <p:bold r:id="rId5"/>
    </p:embeddedFont>
    <p:embeddedFont>
      <p:font typeface="Cambria Math" panose="02040503050406030204" pitchFamily="18" charset="0"/>
      <p:regular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Cambria" panose="02040503050406030204" pitchFamily="18" charset="0"/>
      <p:regular r:id="rId11"/>
      <p:bold r:id="rId12"/>
      <p:italic r:id="rId13"/>
      <p:boldItalic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0204">
          <p15:clr>
            <a:srgbClr val="A4A3A4"/>
          </p15:clr>
        </p15:guide>
        <p15:guide id="2" pos="1360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9AB172B-123D-4359-81A1-3278819959C6}">
  <a:tblStyle styleId="{49AB172B-123D-4359-81A1-3278819959C6}" styleName="Table_0">
    <a:wholeTbl>
      <a:tcTxStyle b="off" i="off">
        <a:font>
          <a:latin typeface="Times New Roman"/>
          <a:ea typeface="Times New Roman"/>
          <a:cs typeface="Times New Roman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6F6EF"/>
          </a:solidFill>
        </a:fill>
      </a:tcStyle>
    </a:wholeTbl>
    <a:band1H>
      <a:tcTxStyle/>
      <a:tcStyle>
        <a:tcBdr/>
        <a:fill>
          <a:solidFill>
            <a:srgbClr val="CAECDD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ECDD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6" d="100"/>
          <a:sy n="16" d="100"/>
        </p:scale>
        <p:origin x="680" y="8"/>
      </p:cViewPr>
      <p:guideLst>
        <p:guide orient="horz" pos="10204"/>
        <p:guide pos="1360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presProps" Target="pres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73163" y="677863"/>
            <a:ext cx="4511675" cy="3384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287838"/>
            <a:ext cx="5486400" cy="40624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spcAft>
                <a:spcPts val="0"/>
              </a:spcAft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60"/>
              </a:spcBef>
              <a:spcAft>
                <a:spcPts val="0"/>
              </a:spcAft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60"/>
              </a:spcBef>
              <a:spcAft>
                <a:spcPts val="0"/>
              </a:spcAft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‹nº›</a:t>
            </a:fld>
            <a:endParaRPr lang="pt-BR"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97423227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 noRot="1" noChangeAspect="1"/>
          </p:cNvSpPr>
          <p:nvPr>
            <p:ph type="sldImg" idx="2"/>
          </p:nvPr>
        </p:nvSpPr>
        <p:spPr>
          <a:xfrm>
            <a:off x="1173163" y="677863"/>
            <a:ext cx="4511675" cy="3384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685800" y="4287838"/>
            <a:ext cx="5486400" cy="406241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3884613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1200" b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</a:t>
            </a:fld>
            <a:endParaRPr lang="pt-BR" sz="1200" b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687457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240048" y="10064791"/>
            <a:ext cx="36720542" cy="6944847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480096" y="18359597"/>
            <a:ext cx="30240447" cy="827981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586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17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4758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634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7931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9517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110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2690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7600" b="0" i="0" u="none" strike="noStrike" cap="none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‹nº›</a:t>
            </a:fld>
            <a:endParaRPr lang="pt-BR" sz="7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29237855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7600" b="0" i="0" u="none" strike="noStrike" cap="none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‹nº›</a:t>
            </a:fld>
            <a:endParaRPr lang="pt-BR" sz="7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1402925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31320462" y="1297476"/>
            <a:ext cx="9720144" cy="27644392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2160032" y="1297476"/>
            <a:ext cx="28440420" cy="27644392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7600" b="0" i="0" u="none" strike="noStrike" cap="none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‹nº›</a:t>
            </a:fld>
            <a:endParaRPr lang="pt-BR" sz="7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0856434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7600" b="0" i="0" u="none" strike="noStrike" cap="none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‹nº›</a:t>
            </a:fld>
            <a:endParaRPr lang="pt-BR" sz="7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57372097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12553" y="20819554"/>
            <a:ext cx="36720542" cy="6434859"/>
          </a:xfrm>
        </p:spPr>
        <p:txBody>
          <a:bodyPr anchor="t"/>
          <a:lstStyle>
            <a:lvl1pPr algn="l">
              <a:defRPr sz="189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412553" y="13732212"/>
            <a:ext cx="36720542" cy="7087342"/>
          </a:xfrm>
        </p:spPr>
        <p:txBody>
          <a:bodyPr anchor="b"/>
          <a:lstStyle>
            <a:lvl1pPr marL="0" indent="0">
              <a:buNone/>
              <a:defRPr sz="9400">
                <a:solidFill>
                  <a:schemeClr val="tx1">
                    <a:tint val="75000"/>
                  </a:schemeClr>
                </a:solidFill>
              </a:defRPr>
            </a:lvl1pPr>
            <a:lvl2pPr marL="2158626" indent="0">
              <a:buNone/>
              <a:defRPr sz="8500">
                <a:solidFill>
                  <a:schemeClr val="tx1">
                    <a:tint val="75000"/>
                  </a:schemeClr>
                </a:solidFill>
              </a:defRPr>
            </a:lvl2pPr>
            <a:lvl3pPr marL="4317251" indent="0">
              <a:buNone/>
              <a:defRPr sz="7600">
                <a:solidFill>
                  <a:schemeClr val="tx1">
                    <a:tint val="75000"/>
                  </a:schemeClr>
                </a:solidFill>
              </a:defRPr>
            </a:lvl3pPr>
            <a:lvl4pPr marL="6475877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4pPr>
            <a:lvl5pPr marL="8634507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5pPr>
            <a:lvl6pPr marL="10793133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6pPr>
            <a:lvl7pPr marL="12951758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7pPr>
            <a:lvl8pPr marL="15110389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8pPr>
            <a:lvl9pPr marL="17269014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7600" b="0" i="0" u="none" strike="noStrike" cap="none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‹nº›</a:t>
            </a:fld>
            <a:endParaRPr lang="pt-BR" sz="7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76299381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2160032" y="7559836"/>
            <a:ext cx="19080282" cy="21382032"/>
          </a:xfrm>
        </p:spPr>
        <p:txBody>
          <a:bodyPr/>
          <a:lstStyle>
            <a:lvl1pPr>
              <a:defRPr sz="13200"/>
            </a:lvl1pPr>
            <a:lvl2pPr>
              <a:defRPr sz="11300"/>
            </a:lvl2pPr>
            <a:lvl3pPr>
              <a:defRPr sz="9400"/>
            </a:lvl3pPr>
            <a:lvl4pPr>
              <a:defRPr sz="8500"/>
            </a:lvl4pPr>
            <a:lvl5pPr>
              <a:defRPr sz="8500"/>
            </a:lvl5pPr>
            <a:lvl6pPr>
              <a:defRPr sz="8500"/>
            </a:lvl6pPr>
            <a:lvl7pPr>
              <a:defRPr sz="8500"/>
            </a:lvl7pPr>
            <a:lvl8pPr>
              <a:defRPr sz="8500"/>
            </a:lvl8pPr>
            <a:lvl9pPr>
              <a:defRPr sz="85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21960324" y="7559836"/>
            <a:ext cx="19080282" cy="21382032"/>
          </a:xfrm>
        </p:spPr>
        <p:txBody>
          <a:bodyPr/>
          <a:lstStyle>
            <a:lvl1pPr>
              <a:defRPr sz="13200"/>
            </a:lvl1pPr>
            <a:lvl2pPr>
              <a:defRPr sz="11300"/>
            </a:lvl2pPr>
            <a:lvl3pPr>
              <a:defRPr sz="9400"/>
            </a:lvl3pPr>
            <a:lvl4pPr>
              <a:defRPr sz="8500"/>
            </a:lvl4pPr>
            <a:lvl5pPr>
              <a:defRPr sz="8500"/>
            </a:lvl5pPr>
            <a:lvl6pPr>
              <a:defRPr sz="8500"/>
            </a:lvl6pPr>
            <a:lvl7pPr>
              <a:defRPr sz="8500"/>
            </a:lvl7pPr>
            <a:lvl8pPr>
              <a:defRPr sz="8500"/>
            </a:lvl8pPr>
            <a:lvl9pPr>
              <a:defRPr sz="85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7600" b="0" i="0" u="none" strike="noStrike" cap="none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‹nº›</a:t>
            </a:fld>
            <a:endParaRPr lang="pt-BR" sz="7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82038677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160032" y="7252343"/>
            <a:ext cx="19087784" cy="3022431"/>
          </a:xfrm>
        </p:spPr>
        <p:txBody>
          <a:bodyPr anchor="b"/>
          <a:lstStyle>
            <a:lvl1pPr marL="0" indent="0">
              <a:buNone/>
              <a:defRPr sz="11300" b="1"/>
            </a:lvl1pPr>
            <a:lvl2pPr marL="2158626" indent="0">
              <a:buNone/>
              <a:defRPr sz="9400" b="1"/>
            </a:lvl2pPr>
            <a:lvl3pPr marL="4317251" indent="0">
              <a:buNone/>
              <a:defRPr sz="8500" b="1"/>
            </a:lvl3pPr>
            <a:lvl4pPr marL="6475877" indent="0">
              <a:buNone/>
              <a:defRPr sz="7600" b="1"/>
            </a:lvl4pPr>
            <a:lvl5pPr marL="8634507" indent="0">
              <a:buNone/>
              <a:defRPr sz="7600" b="1"/>
            </a:lvl5pPr>
            <a:lvl6pPr marL="10793133" indent="0">
              <a:buNone/>
              <a:defRPr sz="7600" b="1"/>
            </a:lvl6pPr>
            <a:lvl7pPr marL="12951758" indent="0">
              <a:buNone/>
              <a:defRPr sz="7600" b="1"/>
            </a:lvl7pPr>
            <a:lvl8pPr marL="15110389" indent="0">
              <a:buNone/>
              <a:defRPr sz="7600" b="1"/>
            </a:lvl8pPr>
            <a:lvl9pPr marL="17269014" indent="0">
              <a:buNone/>
              <a:defRPr sz="7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2160032" y="10274774"/>
            <a:ext cx="19087784" cy="18667092"/>
          </a:xfrm>
        </p:spPr>
        <p:txBody>
          <a:bodyPr/>
          <a:lstStyle>
            <a:lvl1pPr>
              <a:defRPr sz="11300"/>
            </a:lvl1pPr>
            <a:lvl2pPr>
              <a:defRPr sz="9400"/>
            </a:lvl2pPr>
            <a:lvl3pPr>
              <a:defRPr sz="8500"/>
            </a:lvl3pPr>
            <a:lvl4pPr>
              <a:defRPr sz="7600"/>
            </a:lvl4pPr>
            <a:lvl5pPr>
              <a:defRPr sz="7600"/>
            </a:lvl5pPr>
            <a:lvl6pPr>
              <a:defRPr sz="7600"/>
            </a:lvl6pPr>
            <a:lvl7pPr>
              <a:defRPr sz="7600"/>
            </a:lvl7pPr>
            <a:lvl8pPr>
              <a:defRPr sz="7600"/>
            </a:lvl8pPr>
            <a:lvl9pPr>
              <a:defRPr sz="7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21945331" y="7252343"/>
            <a:ext cx="19095282" cy="3022431"/>
          </a:xfrm>
        </p:spPr>
        <p:txBody>
          <a:bodyPr anchor="b"/>
          <a:lstStyle>
            <a:lvl1pPr marL="0" indent="0">
              <a:buNone/>
              <a:defRPr sz="11300" b="1"/>
            </a:lvl1pPr>
            <a:lvl2pPr marL="2158626" indent="0">
              <a:buNone/>
              <a:defRPr sz="9400" b="1"/>
            </a:lvl2pPr>
            <a:lvl3pPr marL="4317251" indent="0">
              <a:buNone/>
              <a:defRPr sz="8500" b="1"/>
            </a:lvl3pPr>
            <a:lvl4pPr marL="6475877" indent="0">
              <a:buNone/>
              <a:defRPr sz="7600" b="1"/>
            </a:lvl4pPr>
            <a:lvl5pPr marL="8634507" indent="0">
              <a:buNone/>
              <a:defRPr sz="7600" b="1"/>
            </a:lvl5pPr>
            <a:lvl6pPr marL="10793133" indent="0">
              <a:buNone/>
              <a:defRPr sz="7600" b="1"/>
            </a:lvl6pPr>
            <a:lvl7pPr marL="12951758" indent="0">
              <a:buNone/>
              <a:defRPr sz="7600" b="1"/>
            </a:lvl7pPr>
            <a:lvl8pPr marL="15110389" indent="0">
              <a:buNone/>
              <a:defRPr sz="7600" b="1"/>
            </a:lvl8pPr>
            <a:lvl9pPr marL="17269014" indent="0">
              <a:buNone/>
              <a:defRPr sz="7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21945331" y="10274774"/>
            <a:ext cx="19095282" cy="18667092"/>
          </a:xfrm>
        </p:spPr>
        <p:txBody>
          <a:bodyPr/>
          <a:lstStyle>
            <a:lvl1pPr>
              <a:defRPr sz="11300"/>
            </a:lvl1pPr>
            <a:lvl2pPr>
              <a:defRPr sz="9400"/>
            </a:lvl2pPr>
            <a:lvl3pPr>
              <a:defRPr sz="8500"/>
            </a:lvl3pPr>
            <a:lvl4pPr>
              <a:defRPr sz="7600"/>
            </a:lvl4pPr>
            <a:lvl5pPr>
              <a:defRPr sz="7600"/>
            </a:lvl5pPr>
            <a:lvl6pPr>
              <a:defRPr sz="7600"/>
            </a:lvl6pPr>
            <a:lvl7pPr>
              <a:defRPr sz="7600"/>
            </a:lvl7pPr>
            <a:lvl8pPr>
              <a:defRPr sz="7600"/>
            </a:lvl8pPr>
            <a:lvl9pPr>
              <a:defRPr sz="7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7600" b="0" i="0" u="none" strike="noStrike" cap="none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‹nº›</a:t>
            </a:fld>
            <a:endParaRPr lang="pt-BR" sz="7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8693261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7600" b="0" i="0" u="none" strike="noStrike" cap="none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‹nº›</a:t>
            </a:fld>
            <a:endParaRPr lang="pt-BR" sz="7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84340888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7600" b="0" i="0" u="none" strike="noStrike" cap="none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‹nº›</a:t>
            </a:fld>
            <a:endParaRPr lang="pt-BR" sz="7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53699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60039" y="1289972"/>
            <a:ext cx="14212712" cy="5489879"/>
          </a:xfrm>
        </p:spPr>
        <p:txBody>
          <a:bodyPr anchor="b"/>
          <a:lstStyle>
            <a:lvl1pPr algn="l">
              <a:defRPr sz="94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6890249" y="1289979"/>
            <a:ext cx="24150357" cy="27651895"/>
          </a:xfrm>
        </p:spPr>
        <p:txBody>
          <a:bodyPr/>
          <a:lstStyle>
            <a:lvl1pPr>
              <a:defRPr sz="15100"/>
            </a:lvl1pPr>
            <a:lvl2pPr>
              <a:defRPr sz="13200"/>
            </a:lvl2pPr>
            <a:lvl3pPr>
              <a:defRPr sz="11300"/>
            </a:lvl3pPr>
            <a:lvl4pPr>
              <a:defRPr sz="9400"/>
            </a:lvl4pPr>
            <a:lvl5pPr>
              <a:defRPr sz="9400"/>
            </a:lvl5pPr>
            <a:lvl6pPr>
              <a:defRPr sz="9400"/>
            </a:lvl6pPr>
            <a:lvl7pPr>
              <a:defRPr sz="9400"/>
            </a:lvl7pPr>
            <a:lvl8pPr>
              <a:defRPr sz="9400"/>
            </a:lvl8pPr>
            <a:lvl9pPr>
              <a:defRPr sz="94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160039" y="6779858"/>
            <a:ext cx="14212712" cy="22162015"/>
          </a:xfrm>
        </p:spPr>
        <p:txBody>
          <a:bodyPr/>
          <a:lstStyle>
            <a:lvl1pPr marL="0" indent="0">
              <a:buNone/>
              <a:defRPr sz="6600"/>
            </a:lvl1pPr>
            <a:lvl2pPr marL="2158626" indent="0">
              <a:buNone/>
              <a:defRPr sz="5700"/>
            </a:lvl2pPr>
            <a:lvl3pPr marL="4317251" indent="0">
              <a:buNone/>
              <a:defRPr sz="4700"/>
            </a:lvl3pPr>
            <a:lvl4pPr marL="6475877" indent="0">
              <a:buNone/>
              <a:defRPr sz="4300"/>
            </a:lvl4pPr>
            <a:lvl5pPr marL="8634507" indent="0">
              <a:buNone/>
              <a:defRPr sz="4300"/>
            </a:lvl5pPr>
            <a:lvl6pPr marL="10793133" indent="0">
              <a:buNone/>
              <a:defRPr sz="4300"/>
            </a:lvl6pPr>
            <a:lvl7pPr marL="12951758" indent="0">
              <a:buNone/>
              <a:defRPr sz="4300"/>
            </a:lvl7pPr>
            <a:lvl8pPr marL="15110389" indent="0">
              <a:buNone/>
              <a:defRPr sz="4300"/>
            </a:lvl8pPr>
            <a:lvl9pPr marL="17269014" indent="0">
              <a:buNone/>
              <a:defRPr sz="43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7600" b="0" i="0" u="none" strike="noStrike" cap="none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‹nº›</a:t>
            </a:fld>
            <a:endParaRPr lang="pt-BR" sz="7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28256189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67627" y="22679501"/>
            <a:ext cx="25920383" cy="2677444"/>
          </a:xfrm>
        </p:spPr>
        <p:txBody>
          <a:bodyPr anchor="b"/>
          <a:lstStyle>
            <a:lvl1pPr algn="l">
              <a:defRPr sz="94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8467627" y="2894936"/>
            <a:ext cx="25920383" cy="19439573"/>
          </a:xfrm>
        </p:spPr>
        <p:txBody>
          <a:bodyPr/>
          <a:lstStyle>
            <a:lvl1pPr marL="0" indent="0">
              <a:buNone/>
              <a:defRPr sz="15100"/>
            </a:lvl1pPr>
            <a:lvl2pPr marL="2158626" indent="0">
              <a:buNone/>
              <a:defRPr sz="13200"/>
            </a:lvl2pPr>
            <a:lvl3pPr marL="4317251" indent="0">
              <a:buNone/>
              <a:defRPr sz="11300"/>
            </a:lvl3pPr>
            <a:lvl4pPr marL="6475877" indent="0">
              <a:buNone/>
              <a:defRPr sz="9400"/>
            </a:lvl4pPr>
            <a:lvl5pPr marL="8634507" indent="0">
              <a:buNone/>
              <a:defRPr sz="9400"/>
            </a:lvl5pPr>
            <a:lvl6pPr marL="10793133" indent="0">
              <a:buNone/>
              <a:defRPr sz="9400"/>
            </a:lvl6pPr>
            <a:lvl7pPr marL="12951758" indent="0">
              <a:buNone/>
              <a:defRPr sz="9400"/>
            </a:lvl7pPr>
            <a:lvl8pPr marL="15110389" indent="0">
              <a:buNone/>
              <a:defRPr sz="9400"/>
            </a:lvl8pPr>
            <a:lvl9pPr marL="17269014" indent="0">
              <a:buNone/>
              <a:defRPr sz="94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467627" y="25356945"/>
            <a:ext cx="25920383" cy="3802414"/>
          </a:xfrm>
        </p:spPr>
        <p:txBody>
          <a:bodyPr/>
          <a:lstStyle>
            <a:lvl1pPr marL="0" indent="0">
              <a:buNone/>
              <a:defRPr sz="6600"/>
            </a:lvl1pPr>
            <a:lvl2pPr marL="2158626" indent="0">
              <a:buNone/>
              <a:defRPr sz="5700"/>
            </a:lvl2pPr>
            <a:lvl3pPr marL="4317251" indent="0">
              <a:buNone/>
              <a:defRPr sz="4700"/>
            </a:lvl3pPr>
            <a:lvl4pPr marL="6475877" indent="0">
              <a:buNone/>
              <a:defRPr sz="4300"/>
            </a:lvl4pPr>
            <a:lvl5pPr marL="8634507" indent="0">
              <a:buNone/>
              <a:defRPr sz="4300"/>
            </a:lvl5pPr>
            <a:lvl6pPr marL="10793133" indent="0">
              <a:buNone/>
              <a:defRPr sz="4300"/>
            </a:lvl6pPr>
            <a:lvl7pPr marL="12951758" indent="0">
              <a:buNone/>
              <a:defRPr sz="4300"/>
            </a:lvl7pPr>
            <a:lvl8pPr marL="15110389" indent="0">
              <a:buNone/>
              <a:defRPr sz="4300"/>
            </a:lvl8pPr>
            <a:lvl9pPr marL="17269014" indent="0">
              <a:buNone/>
              <a:defRPr sz="43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7600" b="0" i="0" u="none" strike="noStrike" cap="none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‹nº›</a:t>
            </a:fld>
            <a:endParaRPr lang="pt-BR" sz="7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93904635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rgbClr val="B1C5E9"/>
            </a:gs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2160032" y="1297474"/>
            <a:ext cx="38880574" cy="5399881"/>
          </a:xfrm>
          <a:prstGeom prst="rect">
            <a:avLst/>
          </a:prstGeom>
        </p:spPr>
        <p:txBody>
          <a:bodyPr vert="horz" lIns="431725" tIns="215863" rIns="431725" bIns="215863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160032" y="7559836"/>
            <a:ext cx="38880574" cy="21382032"/>
          </a:xfrm>
          <a:prstGeom prst="rect">
            <a:avLst/>
          </a:prstGeom>
        </p:spPr>
        <p:txBody>
          <a:bodyPr vert="horz" lIns="431725" tIns="215863" rIns="431725" bIns="215863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2160032" y="30029342"/>
            <a:ext cx="10080149" cy="1724962"/>
          </a:xfrm>
          <a:prstGeom prst="rect">
            <a:avLst/>
          </a:prstGeom>
        </p:spPr>
        <p:txBody>
          <a:bodyPr vert="horz" lIns="431725" tIns="215863" rIns="431725" bIns="215863" rtlCol="0" anchor="ctr"/>
          <a:lstStyle>
            <a:lvl1pPr algn="l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14760218" y="30029342"/>
            <a:ext cx="13680202" cy="1724962"/>
          </a:xfrm>
          <a:prstGeom prst="rect">
            <a:avLst/>
          </a:prstGeom>
        </p:spPr>
        <p:txBody>
          <a:bodyPr vert="horz" lIns="431725" tIns="215863" rIns="431725" bIns="215863" rtlCol="0" anchor="ctr"/>
          <a:lstStyle>
            <a:lvl1pPr algn="ctr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30960457" y="30029342"/>
            <a:ext cx="10080149" cy="1724962"/>
          </a:xfrm>
          <a:prstGeom prst="rect">
            <a:avLst/>
          </a:prstGeom>
        </p:spPr>
        <p:txBody>
          <a:bodyPr vert="horz" lIns="431725" tIns="215863" rIns="431725" bIns="215863" rtlCol="0" anchor="ctr"/>
          <a:lstStyle>
            <a:lvl1pPr algn="r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7600" b="0" i="0" u="none" strike="noStrike" cap="none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‹nº›</a:t>
            </a:fld>
            <a:endParaRPr lang="pt-BR" sz="7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56345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sldNum="0" hdr="0" ftr="0" dt="0"/>
  <p:txStyles>
    <p:titleStyle>
      <a:lvl1pPr algn="ctr" defTabSz="4317251" rtl="0" eaLnBrk="1" latinLnBrk="0" hangingPunct="1">
        <a:spcBef>
          <a:spcPct val="0"/>
        </a:spcBef>
        <a:buNone/>
        <a:defRPr sz="20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18967" indent="-1618967" algn="l" defTabSz="4317251" rtl="0" eaLnBrk="1" latinLnBrk="0" hangingPunct="1">
        <a:spcBef>
          <a:spcPct val="20000"/>
        </a:spcBef>
        <a:buFont typeface="Arial" pitchFamily="34" charset="0"/>
        <a:buChar char="•"/>
        <a:defRPr sz="15100" kern="1200">
          <a:solidFill>
            <a:schemeClr val="tx1"/>
          </a:solidFill>
          <a:latin typeface="+mn-lt"/>
          <a:ea typeface="+mn-ea"/>
          <a:cs typeface="+mn-cs"/>
        </a:defRPr>
      </a:lvl1pPr>
      <a:lvl2pPr marL="3507773" indent="-1349137" algn="l" defTabSz="4317251" rtl="0" eaLnBrk="1" latinLnBrk="0" hangingPunct="1">
        <a:spcBef>
          <a:spcPct val="20000"/>
        </a:spcBef>
        <a:buFont typeface="Arial" pitchFamily="34" charset="0"/>
        <a:buChar char="–"/>
        <a:defRPr sz="13200" kern="1200">
          <a:solidFill>
            <a:schemeClr val="tx1"/>
          </a:solidFill>
          <a:latin typeface="+mn-lt"/>
          <a:ea typeface="+mn-ea"/>
          <a:cs typeface="+mn-cs"/>
        </a:defRPr>
      </a:lvl2pPr>
      <a:lvl3pPr marL="5396569" indent="-1079318" algn="l" defTabSz="4317251" rtl="0" eaLnBrk="1" latinLnBrk="0" hangingPunct="1">
        <a:spcBef>
          <a:spcPct val="20000"/>
        </a:spcBef>
        <a:buFont typeface="Arial" pitchFamily="34" charset="0"/>
        <a:buChar char="•"/>
        <a:defRPr sz="11300" kern="1200">
          <a:solidFill>
            <a:schemeClr val="tx1"/>
          </a:solidFill>
          <a:latin typeface="+mn-lt"/>
          <a:ea typeface="+mn-ea"/>
          <a:cs typeface="+mn-cs"/>
        </a:defRPr>
      </a:lvl3pPr>
      <a:lvl4pPr marL="7555194" indent="-1079318" algn="l" defTabSz="4317251" rtl="0" eaLnBrk="1" latinLnBrk="0" hangingPunct="1">
        <a:spcBef>
          <a:spcPct val="20000"/>
        </a:spcBef>
        <a:buFont typeface="Arial" pitchFamily="34" charset="0"/>
        <a:buChar char="–"/>
        <a:defRPr sz="9400" kern="1200">
          <a:solidFill>
            <a:schemeClr val="tx1"/>
          </a:solidFill>
          <a:latin typeface="+mn-lt"/>
          <a:ea typeface="+mn-ea"/>
          <a:cs typeface="+mn-cs"/>
        </a:defRPr>
      </a:lvl4pPr>
      <a:lvl5pPr marL="9713820" indent="-1079318" algn="l" defTabSz="4317251" rtl="0" eaLnBrk="1" latinLnBrk="0" hangingPunct="1">
        <a:spcBef>
          <a:spcPct val="20000"/>
        </a:spcBef>
        <a:buFont typeface="Arial" pitchFamily="34" charset="0"/>
        <a:buChar char="»"/>
        <a:defRPr sz="9400" kern="1200">
          <a:solidFill>
            <a:schemeClr val="tx1"/>
          </a:solidFill>
          <a:latin typeface="+mn-lt"/>
          <a:ea typeface="+mn-ea"/>
          <a:cs typeface="+mn-cs"/>
        </a:defRPr>
      </a:lvl5pPr>
      <a:lvl6pPr marL="11872446" indent="-1079318" algn="l" defTabSz="4317251" rtl="0" eaLnBrk="1" latinLnBrk="0" hangingPunct="1">
        <a:spcBef>
          <a:spcPct val="20000"/>
        </a:spcBef>
        <a:buFont typeface="Arial" pitchFamily="34" charset="0"/>
        <a:buChar char="•"/>
        <a:defRPr sz="9400" kern="1200">
          <a:solidFill>
            <a:schemeClr val="tx1"/>
          </a:solidFill>
          <a:latin typeface="+mn-lt"/>
          <a:ea typeface="+mn-ea"/>
          <a:cs typeface="+mn-cs"/>
        </a:defRPr>
      </a:lvl6pPr>
      <a:lvl7pPr marL="14031071" indent="-1079318" algn="l" defTabSz="4317251" rtl="0" eaLnBrk="1" latinLnBrk="0" hangingPunct="1">
        <a:spcBef>
          <a:spcPct val="20000"/>
        </a:spcBef>
        <a:buFont typeface="Arial" pitchFamily="34" charset="0"/>
        <a:buChar char="•"/>
        <a:defRPr sz="9400" kern="1200">
          <a:solidFill>
            <a:schemeClr val="tx1"/>
          </a:solidFill>
          <a:latin typeface="+mn-lt"/>
          <a:ea typeface="+mn-ea"/>
          <a:cs typeface="+mn-cs"/>
        </a:defRPr>
      </a:lvl7pPr>
      <a:lvl8pPr marL="16189697" indent="-1079318" algn="l" defTabSz="4317251" rtl="0" eaLnBrk="1" latinLnBrk="0" hangingPunct="1">
        <a:spcBef>
          <a:spcPct val="20000"/>
        </a:spcBef>
        <a:buFont typeface="Arial" pitchFamily="34" charset="0"/>
        <a:buChar char="•"/>
        <a:defRPr sz="9400" kern="1200">
          <a:solidFill>
            <a:schemeClr val="tx1"/>
          </a:solidFill>
          <a:latin typeface="+mn-lt"/>
          <a:ea typeface="+mn-ea"/>
          <a:cs typeface="+mn-cs"/>
        </a:defRPr>
      </a:lvl8pPr>
      <a:lvl9pPr marL="18348327" indent="-1079318" algn="l" defTabSz="4317251" rtl="0" eaLnBrk="1" latinLnBrk="0" hangingPunct="1">
        <a:spcBef>
          <a:spcPct val="20000"/>
        </a:spcBef>
        <a:buFont typeface="Arial" pitchFamily="34" charset="0"/>
        <a:buChar char="•"/>
        <a:defRPr sz="9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4317251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1pPr>
      <a:lvl2pPr marL="2158626" algn="l" defTabSz="4317251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2pPr>
      <a:lvl3pPr marL="4317251" algn="l" defTabSz="4317251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3pPr>
      <a:lvl4pPr marL="6475877" algn="l" defTabSz="4317251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4pPr>
      <a:lvl5pPr marL="8634507" algn="l" defTabSz="4317251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5pPr>
      <a:lvl6pPr marL="10793133" algn="l" defTabSz="4317251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6pPr>
      <a:lvl7pPr marL="12951758" algn="l" defTabSz="4317251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7pPr>
      <a:lvl8pPr marL="15110389" algn="l" defTabSz="4317251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8pPr>
      <a:lvl9pPr marL="17269014" algn="l" defTabSz="4317251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3.png"/><Relationship Id="rId3" Type="http://schemas.microsoft.com/office/2007/relationships/media" Target="../media/media2.m4a"/><Relationship Id="rId7" Type="http://schemas.openxmlformats.org/officeDocument/2006/relationships/hyperlink" Target="http://www.janelanaweb.com/dinheiro/imagens_main/dinheiro.gif" TargetMode="External"/><Relationship Id="rId12" Type="http://schemas.openxmlformats.org/officeDocument/2006/relationships/image" Target="../media/image2.png"/><Relationship Id="rId2" Type="http://schemas.openxmlformats.org/officeDocument/2006/relationships/audio" Target="../media/media1.m4a"/><Relationship Id="rId16" Type="http://schemas.openxmlformats.org/officeDocument/2006/relationships/image" Target="../media/image5.png"/><Relationship Id="rId1" Type="http://schemas.microsoft.com/office/2007/relationships/media" Target="../media/media1.m4a"/><Relationship Id="rId6" Type="http://schemas.openxmlformats.org/officeDocument/2006/relationships/notesSlide" Target="../notesSlides/notesSlide1.xml"/><Relationship Id="rId11" Type="http://schemas.openxmlformats.org/officeDocument/2006/relationships/image" Target="../media/image30.png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4.jpg"/><Relationship Id="rId4" Type="http://schemas.openxmlformats.org/officeDocument/2006/relationships/audio" Target="../media/media2.m4a"/><Relationship Id="rId1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28895680" y="8491225"/>
            <a:ext cx="10439804" cy="431473"/>
          </a:xfrm>
          <a:prstGeom prst="rect">
            <a:avLst/>
          </a:prstGeom>
          <a:noFill/>
          <a:ln>
            <a:noFill/>
          </a:ln>
        </p:spPr>
        <p:txBody>
          <a:bodyPr wrap="square" lIns="82050" tIns="41025" rIns="82050" bIns="41025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11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 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" name="Shape 25"/>
          <p:cNvSpPr txBox="1"/>
          <p:nvPr/>
        </p:nvSpPr>
        <p:spPr>
          <a:xfrm>
            <a:off x="682182" y="320724"/>
            <a:ext cx="35832497" cy="1254516"/>
          </a:xfrm>
          <a:prstGeom prst="rect">
            <a:avLst/>
          </a:prstGeom>
          <a:noFill/>
          <a:ln>
            <a:noFill/>
          </a:ln>
        </p:spPr>
        <p:txBody>
          <a:bodyPr wrap="square" lIns="86850" tIns="43425" rIns="86850" bIns="434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6600" b="1" i="0" u="none" strike="noStrike" cap="none" dirty="0" smtClean="0">
                <a:solidFill>
                  <a:srgbClr val="000099"/>
                </a:solidFill>
                <a:latin typeface="Cambria"/>
                <a:ea typeface="Cambria"/>
                <a:cs typeface="Cambria"/>
                <a:sym typeface="Cambria"/>
              </a:rPr>
              <a:t>III </a:t>
            </a:r>
            <a:r>
              <a:rPr lang="pt-BR" sz="6600" b="1" i="0" u="none" strike="noStrike" cap="none" dirty="0">
                <a:solidFill>
                  <a:srgbClr val="000099"/>
                </a:solidFill>
                <a:latin typeface="Cambria"/>
                <a:ea typeface="Cambria"/>
                <a:cs typeface="Cambria"/>
                <a:sym typeface="Cambria"/>
              </a:rPr>
              <a:t>Workshop Laércio Ferracioli </a:t>
            </a:r>
            <a:r>
              <a:rPr lang="pt-BR" sz="6600" b="1" i="0" u="none" strike="noStrike" cap="none" dirty="0" smtClean="0">
                <a:solidFill>
                  <a:srgbClr val="000099"/>
                </a:solidFill>
                <a:latin typeface="Cambria"/>
                <a:ea typeface="Cambria"/>
                <a:cs typeface="Cambria"/>
                <a:sym typeface="Cambria"/>
              </a:rPr>
              <a:t>– Diagrama </a:t>
            </a:r>
            <a:r>
              <a:rPr lang="pt-BR" sz="6600" b="1" i="0" u="none" strike="noStrike" cap="none" dirty="0">
                <a:solidFill>
                  <a:srgbClr val="000099"/>
                </a:solidFill>
                <a:latin typeface="Cambria"/>
                <a:ea typeface="Cambria"/>
                <a:cs typeface="Cambria"/>
                <a:sym typeface="Cambria"/>
              </a:rPr>
              <a:t>V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3700" b="1" i="0" u="none" strike="noStrike" cap="none" dirty="0">
                <a:solidFill>
                  <a:srgbClr val="000099"/>
                </a:solidFill>
                <a:latin typeface="Cambria"/>
                <a:ea typeface="Cambria"/>
                <a:cs typeface="Cambria"/>
                <a:sym typeface="Cambria"/>
              </a:rPr>
              <a:t>Piúma-ES, </a:t>
            </a:r>
            <a:r>
              <a:rPr lang="pt-BR" sz="3700" b="1" dirty="0" smtClean="0">
                <a:solidFill>
                  <a:srgbClr val="000099"/>
                </a:solidFill>
                <a:latin typeface="Cambria"/>
                <a:ea typeface="Cambria"/>
                <a:cs typeface="Cambria"/>
                <a:sym typeface="Cambria"/>
              </a:rPr>
              <a:t>agosto </a:t>
            </a:r>
            <a:r>
              <a:rPr lang="pt-BR" sz="3700" b="1" i="0" u="none" strike="noStrike" cap="none" dirty="0" smtClean="0">
                <a:solidFill>
                  <a:srgbClr val="000099"/>
                </a:solidFill>
                <a:latin typeface="Cambria"/>
                <a:ea typeface="Cambria"/>
                <a:cs typeface="Cambria"/>
                <a:sym typeface="Cambria"/>
              </a:rPr>
              <a:t>de 2018</a:t>
            </a:r>
            <a:endParaRPr lang="pt-BR" sz="3700" b="1" i="0" u="none" strike="noStrike" cap="none" dirty="0">
              <a:solidFill>
                <a:srgbClr val="000099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6" name="Shape 26">
            <a:hlinkClick r:id="rId7"/>
          </p:cNvPr>
          <p:cNvSpPr/>
          <p:nvPr/>
        </p:nvSpPr>
        <p:spPr>
          <a:xfrm flipH="1" flipV="1">
            <a:off x="63843688" y="16686830"/>
            <a:ext cx="391261" cy="42144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3798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173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7" name="Shape 27"/>
          <p:cNvSpPr txBox="1"/>
          <p:nvPr/>
        </p:nvSpPr>
        <p:spPr>
          <a:xfrm>
            <a:off x="15498803" y="12655879"/>
            <a:ext cx="3556131" cy="33098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4401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268" b="0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8" name="Shape 28" descr="data:image/jpeg;base64,/9j/4AAQSkZJRgABAQAAAQABAAD/2wCEAAkGBxQSEhQUEhQUFRUXGBgVFxcXFxUXFxgYGBcYFxQXFBcYHCggGBolHBQUITEhJSkrLi4uFx8zODMsNygtLisBCgoKDg0OGhAQFywcHBwsLCwsLCwsLCwsLCwsLCwsLCwsLCwsLCwsLCwsLCwsLCwsLCwsLCwsLCwsNyw3LDcrK//AABEIAMABBgMBIgACEQEDEQH/xAAcAAABBQEBAQAAAAAAAAAAAAAGAgMEBQcAAQj/xABAEAABAgMEBAoIBQQDAQAAAAABAhEAAyEEBRIxBkFRkSIyU2FxcoGxstETFiMzUnOhwQc0QpLhFCRi8BVDgvH/xAAYAQEBAQEBAAAAAAAAAAAAAAABAAIDBP/EACARAQEAAgIDAQEBAQAAAAAAAAABAhEhMQMSQVFhIhP/2gAMAwEAAhEDEQA/ANe0gvhNkliYpKlgqCGSz1BL16sUSdPZZ/6Zm9HnEj8Qx/bI+anwrgAlpiI7GnEvkpm9HnHvrtL5KZvT5wDpO+PCsDMgdLRbi0OfXaXyUzenzj312l8lM3p84BjakDNSR0qSPvEdN5Sj/wBiOxQMW4tNB9dZfJTN6fOPRppL5KZvT5wAf8lJ5RO+O/5SRy0v9wg2tNAOmcvkl70+cd65y+Smb0+cAgt0s/rQf/Q/0Q8iaDkUntB7oNnQ19c5fJTN6fOO9c5fJL3p84DSmOVDsaGXrnL5Je9PnHh00l8lM3p84DjCCY0hidN5fJTN6POOk6cS1KSn0MzhKSnNOsgPnzwFkQ7YU+1lfMR4hAGrWqdgQpZD4QS3RFKNKEcmvenzi0vb3M3qK7oA0wwUVDSVHJq3p8471lRyat6fOBkGE44dRbE50mRyat6fOO9ZkcmrenzgZJhvFzwcIVes6OTVvT5x3rMjk1b0+cChmc4hv04GsbxFwhh6yo+BW9PnHesyPgVvT5wHG2J+IbxHC2I+JP7k+cBGPrKj4Fb0+ce+siPgVvT5wIi0JP6k7xC0zQ2YPbDwhX6yI+BW8R3rIj4Fb0+cDAMeY+aICc6So+BW9PnHesqPgVvT5wMOI9EWlsf2eZiSlWWIBW8PHQ3d3upfUT4RHQFQ/iB+WT8xPhXGRaU36bMgBAeYvI/CNZbWY13T/wDLJ+anwrjB/wAQpChOlqORFOzPv+sBVE23zpo9pNWeZ2G4UhMuSVZqVvjxMxgGbeIel2hIjFtL1NibWd5h9FnJ1/WGhaueHUWqM+1a1DgsBj3+gh2XahSJSZ6c6fWMe1Wor12PZ3QkWM6qfSJ5tydX3jjaAfN4ParSOhc5IYLUOgxIReVoTlNX2l++Eqn7GhBng+bRqZVaWEq+7UzBaVdKU/UiJVj0yluBPATXCVocpB211dsD94TSJbDIlIPQTXyiBaFhKEjACCeNTWOKB2R1xtvbNaogvUEEZgguCDkQYk2BPtZfXR4hARoBebTJlmU7e8l5kDILTzDiltpMHtkT7SX10eIRuRlol7+4m9RXdAEDB7fPuJvUV3RmF/2ky7PMWk1CabQTSJGLz0mkylFOLEoZgB67HyEU8zTRZ4kodpJgUsSXBJ38+uJclI2xnKqLZWk1pOQSnoFfrEZd7T1ZrVv+0NCYIWmYIz7HRpc2arNSt8NmSs6zEsThChNTB7U6V6pB2neYSmzmJ5tKXp3x4Zwg3VoxLlrAzP1hxOIDM7zCjP2GEC0PDtaSrLOXqWsdphcy+JklQSha1nWHcDpJiPJmc8VtntDFyoBT69r641jyKM7m0pEz2c5OBX6Vaidh2QUoEZAJ6ilZO2h8vpGl6K3gZ9nQpXGZjztRzujrGWoXd7qX1E+ER0dd3upfUT4RHRkqHT/8snV7RPhXGaX7c4tUrASQpJxJI2szHaP91Rpmn35ZPzE+FcA0sQfTGQW+R6JapZxYkliCB2QyDzK3fzBZphZALUSw4SUntYj7RCs9mCu2M2wqIg6gs9n8x6gnNlfSCWXYwdUPosY2U5ozcodUOy1dYCmYrXblD3pAWIKqf4mCVFhHw12s8SrPJSEkqIGbClWLHcxjNyxhkoORMeoB6G84WVnYrsT/ADBYbKcTkUAdk7h9SITPszJSo4WUHSx56jpi95fiuNCrk54v2mGjOY5q/aYKUpGuG1SEnZug/wCk/F6hr+tSxBcg0IKSIjemlguAX/3bBlabuQEobjFOJTtrJwt2RV2m7k/DG/eDVRNEZzWtCq1dL8xGR7QI1yxn2kvro8QjJ7JL9GtJZmI3PGrXf7yX10eIR1xu2a0S+PcTeorujN7wsonSpks6xTp1RpF8e4m9RXdACIgyJcpcslKklJFCCO+GzOO1uaDfTm7gsIWKFyC2ulHgRRdIfKLQRv6g7frC02vnG+JiboTsEKNzJzYQWQ8q9VuHxDphP9cn4w3bFim607BC/wCiSBkPpGOGuVObejb9DC03kgjjN2GLQWMHJI+kJmWIa0CH/K1VabxR8X0McLanUo/tMTFWRPwDdDfogP0CLhappN5oGtR7Ibm3mhTkoJO1hEgyxsjwDOkM0ENVuJphZOyD38O7wCguUzEcPmLu7QFzsmgi/DxHt1q2Jbef4G+Nxl9AXd7qX1E+ER0eXb7qX1EeER0BUenv5dPzE+FUBUiDbTz8un5ifCuAiVB9PwNaY2cGdKLO6CNeo08UQJMgAReaVp9yedad4SR3GKoCOXkvLWLxKdUItVtTKAUaklhUdufM8PJTAzexCp1SCHZJBcOKZ6gM/OOOM9q6dRJtF8qUtJCuC/EQSF4grglRZgGJ4pOQ7YFpssouslRmPiwlSSEqWoHLC5LuCDV3MXt26NmYAqZwMNAnNRZ3xE5O+XNzCLWxWOzSZg4QdIWyMypSk4cJ3u0d5ZOILjbzQfZbIpRCgcCATQVUlgWoSz1ZubVnDt222aAUy0LWlDqVxlYBwgQUj/IA4hWm4ksNiWgnAtKphSlASFhDJSxAJNAWAADbXZ6ITYZ6FITKJ9HNPtFSUqWkGoDqlgAlLAEOKu9C8NkrPRuXOCw6C4LHCpsQfUQOzfHKBEN2qxmy2hYTiwcFJKw5Uk1KmcCqkllZajE1SQWKWwnLU/OdhjjljpuXZElXbm8eTa5VaHJcqmY2t0wmSGUdkWgr7VLqGjRrr48vrp8QgFnyajpHfB1dg9ogbFo8Qjv43PJot8e4m9RXdAGgQeXv7ib1Fd0AqY2yrtJpAMgnYpJ3lvvAgIOb4TikTB/i+4g/aAV6w1PQWj2fNSgYlkAbTHjwI6Q3j6ReFJ4CfqdcY7ah68dI1qJTLZKdus9sU5tKy7qNc6xIsF3LmvhyGZOQ/mLdGjqWHCrr8ozcscWpjlVCmcQ2EkMXz1tnFhZr6mDjcINrz3wq8rlVKALBumKuHcqssEdjvVMyh4J1bDVhE1aaQIIMEt22vGgPxhQ/YxnKaR0Su2GZtIklXnEO0qq0OIqJOUXHTBjoJLYqO3zgLUajpg+0HRwFHZ5x0vDEbZdvupfUT4RHR12+5ldRHhEdElJp5+XT8xPhXARKVBtp7+WT8xPhVAPIrGL21JwhaTIeWg7F96T5RREQQ6Re4/8AST3wPkRy8tawhFsdMlSks7Zksw5oqdHrCkzEuxADnsdxz5P5a7m8EFUlYQWVgLF2Ys0BNgvFUtQxghnBHaxz2EMRrc88Xi6rdurK0C1WwKQsSlcIdjOWLHWK5xBsF2EgFeIHYAN5Jd464rKJaTMmlgp3qAGOTnWaDfD1kv5ACgtQYBqHdnBL8jp3zUqdITgwoEv0juQupWkCuEmiVPXs2PBTYAgy0hGEpYB0thLcEs1NX0jO7ZNCiVTBwUmtCXYjEkgVBq0El0Xqv0Sggo9FJCSV1UAlgTLCUuTrD0IbItXrJw5ZXk9plYPSycWMASuGsHWhjXEKpapbWAeaKC45CvRqDhWFTBQL8E1wnWCNhY80F98Tppsy1SRwyh0ihzGQIzNT0tArdMrDMUlQKSwOHIZF6Vfmc6ozn0p2kJG3Uaw2Axc83+88OSwcueOmS2jPwPDLJWl2DqGWWYyaC+7B7RB/zR4hAvY3K5QcsK/R8oKrt48vrp8Qjr42cmg3v7ib1Fd0AqIOr39xN6iu6AMRqswq1peWsbUq7jGdPwo0kCh6D3RmxHCPTFU9tM4JQtRyAJgKscgzZgGTmu+sF15SiqUsDWk5a+aBS6ZxRMChmAW84PjU7HCbIEIZIoA7ZPTXFALWVr4pI1qJINNgyH1iTcVuUtagp2UGBLuSz1eHEy8JKdlI8t/zbvmvR309QMQKVVBFYELZJKFEGDWUOyKDSIAKFK7YvFlzpZ47iiSdUXNyTWOGlftFOoViyuNLzA2de3oj1OGl8oRFtQrE6almiFaoozVavMRpehElpBPxHujOEIcxq+i0tpEumbmN1mNRu33UvqI8Ijo9u/3UvqJ8IjoEodPz/bJ+anwrgFkKYweaej+3T81PhVANJTWMZTludI+kAeTSpxJ+7wPLq3ZF7pCHk0+JL/V4oSsOKf7WvT5Rx8nbePR9C2EA9+2RSJxzwqUSCxoKEroS7OMtmUGaEkuYrr7VLCAJ7jE5lhPHJFMQocIfWYxhlrI2biPYL29LZ1pmJHFCeC+pLBVXLlQenZDl2XZKnTEoWoISSQAXctUBSwCKNqYUq1IFbFaig0qKFQ53HCbawOcT/wCvUTwSwbJwzVzbaatHo9ddCZfotvG6l4zJROmKlrUFh0FYUXZJUBU63w7asxIVdd42axSZ4VMMwe+CAlSQlfBwSiakroKksMAoMyHzL0m4SMa2rxdRUVOxAo4UR0a4dkIl+iSFJqFPhYEE7DwWYAmgzIB1GNRi3kZ2i2L/AOOMtWJc4tjEoswVwiXSRhl1SCwFCQ2uKrR0CSoJOBLoQpKQ5whalYHJqCClQPOptkMXXaVy0zFCoICTVNAsKSQEnUzFTagCaZw50tUq0nEAs1di6VEcKUoF+LiKTStDmQYLNzSl1ROZjFXOXD9MPqnYqV54o5d7jCApWIk6mACa1zKncGhApk9QLawLxodJJFCGoTztrFRHGTKdt3V6TLEAFgnaW/bBNYOPL66e8QN2EPMTqrXbkc37IJLt40rnWk71PHfDpzyaBfHuJvUV3Rn7xoF8e4m9RXdAEERVRIQpxGbzRU9MaMaDsjOFq4R6YSUMoFplnEqeUkcFRcdBgqlmIF6yEqQ6iEtUK2GM0wx6TCxFGyMNptrkk7XeK6RaSrZ2xKQVfC3PHC4frtMk82mjwO3tOKlmLJSwlJJ7OmKYl3Osxrx465GdMM5i80WkvN6odtr0+8VSUAViTddsMmYFjoPQc469sdCm1jPmivtSYmS7WicCUHbQ0O6IsxGIEiGMVDsqa9savo4Xko6Iy6wp4RjUdF5bSkDtPZG/rM6aZYPdS+onwiOjrD7tHVT3COgCi09H9un5ifCuAiUIONOvy6fmJ8KoCZQjNaiBpKkCUDlwx2liK7vpA9KDmLzSsumUP8idwb7wNW61CUnU5oH313Ry8k3Wsam2iamWha/0pBLmjtl9oAp1qVNBWt1LFCrYFcUM7J1sAKtnC7VOmTVPMILh0/CkNmzPnraseWxctM0plrV6MFITwClRYO+H9NcZqaOM6xrDx+qyy2hTEUDJZxzijlsO0564cQWAOwRKMmWRi4ZBJyzScwzk0Ool6l4mmzJKRWhwqSc3cHE42jg0O3sjdEiuQ5dyK1cjpyiemWQk1cCrZqNWdqZvQlsjXa2qUBQBzzB8jXLUwibZrOClIDYqnVTIKcnMilBsfVAU2Xd4QiXNAxklimvBdmZTUo5oWLEEiIs+WkqKVqKapzCSEgJw4ioCoYDV2PF5Js602d2NeES4wEalUDKqFZEZagTAtbpXtQl2BZ+OAuuFq1GbFss4ZVYStkrYFzkTwVIfalQBoc8QGw1ET7JeigQkMmZixBYKgVBqS1JdiCS/MxiFJsxZykgMUvxizqfD0NlXsYE21isS1y1JUgHCQoKTiSocE4Ug14JURnTg5whf6O3gJywaBQQpRAyYBqc38waWLjyuZSO8RnmhFmKbTMBSA0k0DgHEsNTL9J36o0KUrhS2+NHiEUmoLWg3v7ib1Fd0AaEwe3t7mb1Fd0AqYRCpiXSeg90ZsrjHpjSLQWlqP+J7ozSbNCcS1FkgOTBWjk+0JlpKlFgP9pAfed5qnK2IB4KfudphF73oZ6tiBxU/c88QkGLQ2koBiYm1KA1dMV6Z1YtZMhKw6Cx1jyjGUdcbwgzVlWZeFSJYzMTk2EvnEhFhAqaxm5SNSK70BPREdYaLxaA3NFBaZrqLZPSHC7Zz4eS1EFwT2RPk3osZsdvPFac4cBeOrmI7FNBLpP8AEavo8jDKS+pKfrU/aMRuoqM1CU/qWhPS6gPvG9WZAD9jbhCKNrAfZS+onuEdHlg91L6ifCI9gZUenX5dPzE+FUBMqDbTv8un5ifCqAiXEVRpWuskc7nbVm7KHdAFpLafSzMBT7OUpyeE6jhqhJyYgHNvpBrpaoApLFwHKhmBqfmFTAJZcClrSUqAFV1SAwyA11ITU6gmgjOudlNuCQmbLWual5ipjIBJSKAOTsSMRDVdmMNz7EJhSrCMH6ioseEtWoNTi0GTc5iykjh4ARLwYgzYwVLIKiEu6qk1FGIOWVXaVEoBAUgOo4WIJzwoIZnzxKOZSW2Qo3PsISgJSDUgEVrm+rgsFEVDGkO3LOxS2UgrQ9SQtkqOIg4xUGhprrnE8SAA5SrWTQ4nTwgGc0ajOM+kBF28GUocYkrIIDJx4ipyGZSSHpqI1PSphoiXhdIFFEknUC6cClDVuz5oaQfRqDr4NMLh6KBZgQdStRLdlHCUnClNAQX4DUCWUpxmXFGer9suTZOG2FIwktgSwYAJGJjliKlO+b7YzpuVJmIWUgISiWlQUlS1Eli5c4f09GrZUOzd1mlS1svEClaXScKlkimKgqXIU2TEHOsWiJBDJThASFlRSSHDZAfqrscOnaWDarPKTPlJ94EqRKUf1KdJCqvmSU9LaodDZ4JQUlsOJKwMRSQlwVILMXUtLKSSONroBFdJvwybEuXLViWSMYxKVgCjhdC2GboFXPCh2Xdqpq5i5ZWkhcxWaiCFKwurUODgNamo54Zva7FptBRLGFKkJOMk5JAUtlOTXApyR9RCE3RCUDNtOE1wy0mpo6iVBv0nMQdWfjy25RHiEBWiEkpn2h0FAZCWpmlINWo5cHtg1sp9pL66PEIZ0zWg3v7ib1Fd0AyTBze/uJvUV3QDJhENXlNCZKzzH60jGdKLZxZQ1cJXT+kHv3RsF/LCbPNUcgl90YJPnFais5qLwE1C3j00hIES09hyTOKSCDDYD59Mea4EuJd8fEN0KXe6dQJ6Yp2j2XWM+kb9r0mWq8VzKUA5oioFYUZesZQlOcajP3ktIj2OOcetCtLvQ+z4rZZ9gWDuBP2jabLMdL5OS3QKCMi/D8H+tlcwWfow742FApDDRpd/upfUT4RHR13+6l9RPhEdA5qPTs/26fmJ8KoCJRg308/Lp+YnwqgFlmsBgO0/tgCwku3AJOIimYYCrhndjk1HiisU5HCWDiVixlLFlHErEo4WABLKCebmEWOmaUm0rUtJPEQHqkEh35i1HJDMdtamyYMKGfCnEp3egVwSaNqDU2nXEVpJIWFLKmJWQCqrhmBGZozPXis0RrTbClaZaFcAYcIo6nANEYRhLrJD0pzBu/qVqSpKCONnUbHJLZALbLXzERWzrQpRxsQQoKcJPGFWAerZb8tc1YILuwmYsjhJKlKSWAIJAFMRZJADu2sFxSJXpUy3Qpk8QJwglZZJCmpQFmBJyAZ4p7rQtC0nBm6UJZGKuIgEKzYAmlGGyHxJYl2WTXJk62xLINQAmhIZiIkcs5BnrPCThAw8RZowU4JY0xAEOS56TNuqztMVV0ihJUrVhJYEqKuCkM7jhUeoA1d1o9HN4SUlKgSXdmILsDrLBhmabYt5VtPCcjhCYwQ5ZDJIqczxjr1FngPxb2zCRLd0lJclLsSsVYhnThc5vzAgCGLGETZs1nWUhOIgDYXmJpwg4SdeYzNIjon4yhkrSo4QSVJ4XBL51y15x13WgkWxlAJEvHi4PASNQQmv6iQBnXWzIN2O8h6QITj9qtC1sSSkOkoQACBRgc3qRBXe1jmYQuXmmVMAwhmKkqJzUyeNtcNrgAuySiSlC1h1jhBJwskIyUQMzUHPVqaD6+7X/b4kLDGVhKQzLEwMwJ4ocv2c8CRtDVmZJM1QYrVtcMlKUBtlEDtc64KrEfaS+ujxCKHRVGGyyQ2aSodpcV10i1QD6aSztjTkdeNIrtoTGr0z9aVe/uJvUV3QCAQd3v7ib1Fd0AjxCKH8QLRhu+d/lhR+5QB+jxjCDURr34kpewLbUpB7AsecZBriMKVHNHAQo1iaJBpHgyj1o4hhEI9UGEeoFIQuFqoGga47KKuCISjOPVZR4kVeJUtRh1MMGJEqoiUG34aWQKmTFluCABXKr1HZGoSoCPwxswEhataltuH8wbFWEPXo59QjXwXsaWEezl9RPcI6OsBeVL6ie4R0DmodPvyyfmJ8K4A5Rg70/wDyyfmp8K4AkBozWoAdMvzk07ES1VcDDRwlhUuIoFqDkAAh1ZitS5S78IcJVRs5yYIPxClrFpllIdK5dKFnBOIFhTjatsC6MScRDkhnZ2ANM9fCfpLwtRYWe2AKIYEkBA2MAMyHfiuAPiNC8S0SkngZpBbOj1fIZjUMtozido7oPMtCTNXMKOFlVyHImAlqK6KVziznaCTRaJRC0zJeJOMqfgpSxIKHY4gAOzngN7QrFhVMQTNUCoqlglICQteFEti4Sch+4wQ2fRNSgFTFJBPGSzhn4IbUMIqnJzrYRYWXRGzy5kuYlKsUtSlpBWVDEpnLKfLCGZsok39ekyQECXIXPKswksEhwHJY7fpFsaCci5sa0+kDhUyd6NyXLYBic4aHhNTMjmi0ufR1aZikkOhqlsILYhQsXU+FwdQfmi4sF4LnOZtmXJUiicRlrcKzwlJ/x2fxbJLCmuo7dvPEvgZvi4UrnSfZ+y9IETGYJKcL1S9QTQs2tw1Yno0WswCgmWEhaQggPQB+LmxOIvtYbIt1TKtvj0ppWIKO2aLSCkYcSSlCkDCdSs359kUd+WNgcDpAwyEghirAQrGWDElS2BpBfaklMtQlhjhOEUIdqMKCBTSe1qlWVK5tCCl04g1V1J2pCRRujXEZfq9u6WEIShOSEpTnsAA+jb4lSJnt5IamNG/EIrrtIwnCQRkCCS4YMa8zfSJtgVitEnZjQ37hDl0J202+PcTeorugBEH18e4m9RXdAEjXCwpNNkYrBP5khX7VA/aMXVnG/W2zibLmSzktKknZUNGKiylClS1hlJJChzihia2rMUcFRdC70kZQ2bsTzwbi3VUDHLOUWC7q2KPbCP8AilDIgwbhm0F4WYkG7ZmwQk2JetJ7IdwmjWPEZwsyCNRj1KDz7ojuPCl4WiHEjak7oUmWDkewwrj9ap+HMsf0g65P/wBgvnAFNebfA5oVKKbLLCgxANGrmT/MXtoOW2LLpmdja7R7KX1E+ER0KsA9lL6ifCI6JhQ6ffl0fNT4VwAwefiD+WR81PhXGfhdYKYpNN7EtclM2U+KU5IAclCuMwzowygduGxqUymQCUpmOP1HEpyouAkMQKD9R2tGiIXFHarjUmaqZJ9GUKSpKpSnA4QqQagAvUNERJc6wEYUgpCThyNSyXNanY+tonRVXTbXPo1JUiYlOIhVQUuRiSsUIcGmYpEudeCE8ZQDgkDWQKkiApgTHol69j/79Ih/8kgB8X8/6xjlXzKAdSgAaOVJAftMUXKYqWDqrHgENy7xklmmIrky0116jElxtH+9Ea1Bs0Uw2hSnANWFTk5pkNhqc6RJJAzIHTSEqIHRDoGZggI05nS0lXpEuMMsh04grhLJSA9OIkdr1aDYzSdVP9aIdtsSJoZYqHwqFFJJSUkoVqLKNYCptGZ5XZpSi7lLEkYSSklLkdCYtbuT/cy6/wDYgtur9YYsdmTKQiUkkiWnCCczlU9rw5YR/eSgNZST2KDV3xWbU4alfPuJvUV3QAJU0H99fl5vUV3GM9JhjJ5BgV0z0ZM720ge1/Wn4gNfTl0wTJhzFEWKi1FBKVgpIzBBB3GH02pJ1iNatt3yZwPppSVc5AO45wPWn8PrMovLUuXzBlD6wesqBPpBzGHEzBsgkm/h2f0TweskjuMRF6B2kDgrQr/0R3iMXx7My0qkTBDoIhyZoxbUf9RV0FJ+8Q59itMvjyZg/wDJ+2UYvivxv3P+iB2Rwkp2RBFqIooEcxcH6w6m2xi+POH2lR7VxyMgA5P8QwsxItCcRxJZ9Y1RHwmpIaO2Lnk0f8OrapcpaVOQkgJJ56tBXNVwgNdPqYoPw/u/BZgrWslXQ1AIIQfapTqJHTR41eTjwO7IOAjqp7hHse2fip6B3R0LAa/ET8sn5qfCuM6SqNV0qudVqkiWhSUkLCnUCQwCg1OmBZGgE4f90v8AaqAwNJVCws6oJfUOdy0v9qo99RJvLS9yoNHYd9O2pugmPFTAcw/TXc8EvqNN5WXuVHeos3lZe5UPICc2ySVcaVLV0pBy6YRLu2QmokSukS0D7QX+os3lZe5UeDQSbysvcqHdIOVdNmLvIlF2zQk5O2fSY9N2SCAPRS2GQwpYdFKQYnQSbysvcqPPUSbysvcqIbCBuqSW9mmmsUMRJmjdnJBwmgw8Y7yzVzrzmDsaDTuWl/tV5x76jzeVlv0KiW2dnRlI91aLRKaqQiatgeqSzZROuq7pknjWmfN66gRm+RfWTr5oN06ETdc2X2JVHvqRN5VG5UW/4df0OSgSSOZ37f5jrp/OSwRmUgdhf790X1p0BmLFZqH1FlU/iHbFoRMlzZa/SS2QdQU7OCRs1RbAsvr8vN6iu4xniso0i3yDMlrQCAVJKQTlUQM+qa+URuMQD6Y9i/8AVNfKI3GPRomvlEbjElC8clUX50UXyiNxjhorM5RG4xJRY4WlcXQ0VmcojcY9Giy+URuMFMql9KY9C4uxouv40bjHHRdfxp3GNIP2ixS5vHQhXSATvivtOi9lW5MpIJzIpubKC8aLL5RO4w4dGl8ol+gxbTMbX+HyC5lTSg7FBw3TnC7u0DSlQM5eNI/SkYXbJ3ekaajRxetadxjho6v407jFtaVFmlABhqb7wwkAzXOaQ/1/+Req0fm/pmoD6ikntGwxyNG1YgorTTOhrAV/Yg0tA/xT3COhcpLADYAI6Jl//9k="/>
          <p:cNvSpPr/>
          <p:nvPr/>
        </p:nvSpPr>
        <p:spPr>
          <a:xfrm>
            <a:off x="21559044" y="1941839"/>
            <a:ext cx="383130" cy="21668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3798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173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2" name="Shape 32"/>
          <p:cNvSpPr/>
          <p:nvPr/>
        </p:nvSpPr>
        <p:spPr>
          <a:xfrm rot="10800000" flipH="1">
            <a:off x="46756039" y="7663047"/>
            <a:ext cx="38673650" cy="15035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3" name="Shape 33"/>
          <p:cNvSpPr/>
          <p:nvPr/>
        </p:nvSpPr>
        <p:spPr>
          <a:xfrm>
            <a:off x="3838703" y="2680470"/>
            <a:ext cx="32375467" cy="153244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6000" b="1" dirty="0" smtClean="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Teorema de Pascal</a:t>
            </a:r>
            <a:endParaRPr lang="pt-BR" sz="7200" b="1" i="0" u="none" strike="noStrike" cap="none" dirty="0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36" name="Shape 3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452979" y="5359937"/>
            <a:ext cx="38784930" cy="21269561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Shape 37"/>
          <p:cNvSpPr txBox="1"/>
          <p:nvPr/>
        </p:nvSpPr>
        <p:spPr>
          <a:xfrm>
            <a:off x="16083719" y="6626190"/>
            <a:ext cx="10644744" cy="297274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algn="just">
              <a:buSzPct val="25000"/>
            </a:pPr>
            <a:r>
              <a:rPr lang="pt-BR" sz="4800" b="1" i="0" u="none" strike="noStrike" cap="none" dirty="0">
                <a:solidFill>
                  <a:schemeClr val="dk1"/>
                </a:solidFill>
                <a:sym typeface="Arial"/>
              </a:rPr>
              <a:t>Questão </a:t>
            </a:r>
            <a:r>
              <a:rPr lang="pt-BR" sz="4800" b="1" dirty="0" smtClean="0">
                <a:solidFill>
                  <a:schemeClr val="dk1"/>
                </a:solidFill>
              </a:rPr>
              <a:t>básica:</a:t>
            </a:r>
            <a:endParaRPr lang="pt-BR" sz="4800" b="1" dirty="0">
              <a:solidFill>
                <a:schemeClr val="dk1"/>
              </a:solidFill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800" b="0" i="0" u="none" strike="noStrike" cap="none" dirty="0" smtClean="0">
                <a:solidFill>
                  <a:schemeClr val="dk1"/>
                </a:solidFill>
                <a:sym typeface="Arial"/>
              </a:rPr>
              <a:t>Como é possível levantar um caminhão?</a:t>
            </a:r>
            <a:endParaRPr sz="4800" b="0" i="0" u="none" strike="noStrike" cap="none" dirty="0">
              <a:solidFill>
                <a:schemeClr val="dk1"/>
              </a:solidFill>
              <a:sym typeface="Arial"/>
            </a:endParaRPr>
          </a:p>
        </p:txBody>
      </p:sp>
      <p:sp>
        <p:nvSpPr>
          <p:cNvPr id="38" name="Shape 38"/>
          <p:cNvSpPr txBox="1"/>
          <p:nvPr/>
        </p:nvSpPr>
        <p:spPr>
          <a:xfrm>
            <a:off x="30462605" y="6097022"/>
            <a:ext cx="9940856" cy="74195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mbria"/>
              <a:buNone/>
            </a:pPr>
            <a:r>
              <a:rPr lang="pt-BR" sz="54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Domínio </a:t>
            </a:r>
            <a:r>
              <a:rPr lang="pt-BR" sz="54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Metodológico</a:t>
            </a:r>
          </a:p>
        </p:txBody>
      </p:sp>
      <p:sp>
        <p:nvSpPr>
          <p:cNvPr id="39" name="Shape 39"/>
          <p:cNvSpPr txBox="1"/>
          <p:nvPr/>
        </p:nvSpPr>
        <p:spPr>
          <a:xfrm>
            <a:off x="5081983" y="5749250"/>
            <a:ext cx="8629190" cy="888049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400" b="1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mbria"/>
              <a:buNone/>
            </a:pPr>
            <a:r>
              <a:rPr lang="pt-BR" sz="54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Domínio </a:t>
            </a:r>
            <a:r>
              <a:rPr lang="pt-BR" sz="54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Conceitual</a:t>
            </a:r>
          </a:p>
          <a:p>
            <a:pPr marL="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mbria"/>
              <a:buNone/>
            </a:pPr>
            <a:endParaRPr lang="pt-BR" sz="54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0" name="Shape 40"/>
          <p:cNvSpPr txBox="1"/>
          <p:nvPr/>
        </p:nvSpPr>
        <p:spPr>
          <a:xfrm>
            <a:off x="21942174" y="28973986"/>
            <a:ext cx="20688089" cy="3037002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4800" b="1" dirty="0" smtClean="0">
                <a:solidFill>
                  <a:schemeClr val="dk1"/>
                </a:solidFill>
              </a:rPr>
              <a:t>O que foi observado</a:t>
            </a:r>
            <a:r>
              <a:rPr lang="pt-BR" sz="4800" b="1" i="0" u="none" strike="noStrike" cap="none" dirty="0" smtClean="0">
                <a:solidFill>
                  <a:schemeClr val="dk1"/>
                </a:solidFill>
                <a:sym typeface="Arial"/>
              </a:rPr>
              <a:t>:</a:t>
            </a:r>
          </a:p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4800" dirty="0" smtClean="0">
                <a:solidFill>
                  <a:schemeClr val="dk1"/>
                </a:solidFill>
              </a:rPr>
              <a:t>Ao pressionar a seringa grande automaticamente a seringa pequena sobe</a:t>
            </a:r>
            <a:r>
              <a:rPr lang="pt-BR" sz="2800" dirty="0" smtClean="0">
                <a:solidFill>
                  <a:schemeClr val="dk1"/>
                </a:solidFill>
              </a:rPr>
              <a:t>.</a:t>
            </a:r>
            <a:r>
              <a:rPr lang="pt-BR" sz="2800" i="0" u="none" strike="noStrike" cap="none" dirty="0" smtClean="0">
                <a:solidFill>
                  <a:schemeClr val="dk1"/>
                </a:solidFill>
                <a:sym typeface="Arial"/>
              </a:rPr>
              <a:t> </a:t>
            </a:r>
            <a:endParaRPr lang="pt-BR" sz="2800" i="0" u="none" strike="noStrike" cap="none" dirty="0">
              <a:solidFill>
                <a:schemeClr val="dk1"/>
              </a:solidFill>
              <a:sym typeface="Arial"/>
            </a:endParaRPr>
          </a:p>
        </p:txBody>
      </p:sp>
      <p:sp>
        <p:nvSpPr>
          <p:cNvPr id="41" name="Shape 41"/>
          <p:cNvSpPr txBox="1"/>
          <p:nvPr/>
        </p:nvSpPr>
        <p:spPr>
          <a:xfrm>
            <a:off x="551556" y="15339068"/>
            <a:ext cx="15553491" cy="1512018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4800" b="1" dirty="0" smtClean="0">
                <a:solidFill>
                  <a:schemeClr val="dk1"/>
                </a:solidFill>
              </a:rPr>
              <a:t>Conceitos</a:t>
            </a:r>
            <a:r>
              <a:rPr lang="pt-BR" sz="4800" b="1" i="0" u="none" strike="noStrike" cap="none" dirty="0" smtClean="0">
                <a:solidFill>
                  <a:schemeClr val="dk1"/>
                </a:solidFill>
                <a:sym typeface="Arial"/>
              </a:rPr>
              <a:t>:</a:t>
            </a:r>
          </a:p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4800" i="0" u="none" strike="noStrike" cap="none" dirty="0" smtClean="0">
                <a:solidFill>
                  <a:schemeClr val="dk1"/>
                </a:solidFill>
                <a:sym typeface="Arial"/>
              </a:rPr>
              <a:t>Pressão, Força e área.</a:t>
            </a:r>
            <a:endParaRPr lang="pt-BR" sz="4800" i="0" u="none" strike="noStrike" cap="none" dirty="0">
              <a:solidFill>
                <a:schemeClr val="dk1"/>
              </a:solidFill>
              <a:sym typeface="Arial"/>
            </a:endParaRPr>
          </a:p>
        </p:txBody>
      </p:sp>
      <p:sp>
        <p:nvSpPr>
          <p:cNvPr id="42" name="Shape 42"/>
          <p:cNvSpPr txBox="1"/>
          <p:nvPr/>
        </p:nvSpPr>
        <p:spPr>
          <a:xfrm>
            <a:off x="812817" y="8051009"/>
            <a:ext cx="13315583" cy="2357108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mbria"/>
              <a:buNone/>
            </a:pPr>
            <a:r>
              <a:rPr lang="pt-BR" sz="48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Teoria:</a:t>
            </a:r>
          </a:p>
          <a:p>
            <a:pPr marL="0" marR="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mbria"/>
              <a:buNone/>
            </a:pPr>
            <a:r>
              <a:rPr lang="pt-BR" sz="48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Hidrostática</a:t>
            </a:r>
            <a:endParaRPr lang="pt-BR" sz="4800" i="0" u="none" strike="noStrike" cap="none" dirty="0" smtClean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4" name="Shape 44"/>
          <p:cNvSpPr txBox="1"/>
          <p:nvPr/>
        </p:nvSpPr>
        <p:spPr>
          <a:xfrm>
            <a:off x="24159660" y="23385162"/>
            <a:ext cx="18570826" cy="2038288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800" b="1" dirty="0" smtClean="0">
                <a:solidFill>
                  <a:schemeClr val="dk1"/>
                </a:solidFill>
              </a:rPr>
              <a:t>Registros / Dados: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800" i="0" u="none" strike="noStrike" cap="none" dirty="0" smtClean="0">
                <a:solidFill>
                  <a:schemeClr val="dk1"/>
                </a:solidFill>
                <a:sym typeface="Arial"/>
              </a:rPr>
              <a:t>Pesquisa realizada através dos livros de física e internet.</a:t>
            </a:r>
            <a:endParaRPr lang="pt-BR" sz="4800" i="0" u="none" strike="noStrike" cap="none" dirty="0">
              <a:solidFill>
                <a:schemeClr val="dk1"/>
              </a:solidFill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Shape 46"/>
              <p:cNvSpPr txBox="1"/>
              <p:nvPr/>
            </p:nvSpPr>
            <p:spPr>
              <a:xfrm>
                <a:off x="25019248" y="20061921"/>
                <a:ext cx="17711239" cy="2936027"/>
              </a:xfrm>
              <a:prstGeom prst="rect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wrap="square" lIns="91425" tIns="45700" rIns="91425" bIns="45700" anchor="t" anchorCtr="0">
                <a:noAutofit/>
              </a:bodyPr>
              <a:lstStyle/>
              <a:p>
                <a:pPr lvl="0">
                  <a:buSzPct val="25000"/>
                </a:pPr>
                <a:r>
                  <a:rPr lang="pt-BR" sz="4800" b="1" i="0" u="none" strike="noStrike" cap="none" dirty="0" smtClean="0">
                    <a:solidFill>
                      <a:schemeClr val="dk1"/>
                    </a:solidFill>
                    <a:sym typeface="Arial"/>
                  </a:rPr>
                  <a:t>Transformações (tabela,/conta/gráfico):</a:t>
                </a:r>
              </a:p>
              <a:p>
                <a:pPr lvl="0" algn="ctr">
                  <a:buSzPct val="25000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pt-BR" sz="4800" b="0" i="1" u="none" strike="noStrike" cap="none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sym typeface="Cambria"/>
                          </a:rPr>
                        </m:ctrlPr>
                      </m:fPr>
                      <m:num>
                        <m:r>
                          <a:rPr lang="pt-BR" sz="4800" b="0" i="1" u="none" strike="noStrike" cap="none" smtClean="0">
                            <a:solidFill>
                              <a:schemeClr val="dk1"/>
                            </a:solidFill>
                            <a:latin typeface="Cambria Math"/>
                            <a:sym typeface="Cambria"/>
                          </a:rPr>
                          <m:t>𝐹</m:t>
                        </m:r>
                        <m:r>
                          <a:rPr lang="pt-BR" sz="4800" b="0" i="1" u="none" strike="noStrike" cap="none" smtClean="0">
                            <a:solidFill>
                              <a:schemeClr val="dk1"/>
                            </a:solidFill>
                            <a:latin typeface="Cambria Math"/>
                            <a:sym typeface="Cambria"/>
                          </a:rPr>
                          <m:t>1</m:t>
                        </m:r>
                      </m:num>
                      <m:den>
                        <m:r>
                          <a:rPr lang="pt-BR" sz="4800" b="0" i="1" u="none" strike="noStrike" cap="none" smtClean="0">
                            <a:solidFill>
                              <a:schemeClr val="dk1"/>
                            </a:solidFill>
                            <a:latin typeface="Cambria Math"/>
                            <a:sym typeface="Cambria"/>
                          </a:rPr>
                          <m:t>𝐴</m:t>
                        </m:r>
                        <m:r>
                          <a:rPr lang="pt-BR" sz="4800" b="0" i="1" u="none" strike="noStrike" cap="none" smtClean="0">
                            <a:solidFill>
                              <a:schemeClr val="dk1"/>
                            </a:solidFill>
                            <a:latin typeface="Cambria Math"/>
                            <a:sym typeface="Cambria"/>
                          </a:rPr>
                          <m:t>1</m:t>
                        </m:r>
                      </m:den>
                    </m:f>
                  </m:oMath>
                </a14:m>
                <a:r>
                  <a:rPr lang="pt-BR" sz="4800" b="0" i="0" u="none" strike="noStrike" cap="none" dirty="0" smtClean="0">
                    <a:solidFill>
                      <a:schemeClr val="dk1"/>
                    </a:solidFill>
                    <a:latin typeface="Cambria"/>
                    <a:ea typeface="Cambria"/>
                    <a:cs typeface="Cambria"/>
                    <a:sym typeface="Cambria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4800" b="0" i="1" u="none" strike="noStrike" cap="none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sym typeface="Cambria"/>
                          </a:rPr>
                        </m:ctrlPr>
                      </m:fPr>
                      <m:num>
                        <m:r>
                          <a:rPr lang="pt-BR" sz="4800" b="0" i="1" u="none" strike="noStrike" cap="none" smtClean="0">
                            <a:solidFill>
                              <a:schemeClr val="dk1"/>
                            </a:solidFill>
                            <a:latin typeface="Cambria Math"/>
                            <a:sym typeface="Cambria"/>
                          </a:rPr>
                          <m:t>𝐹</m:t>
                        </m:r>
                        <m:r>
                          <a:rPr lang="pt-BR" sz="4800" b="0" i="1" u="none" strike="noStrike" cap="none" smtClean="0">
                            <a:solidFill>
                              <a:schemeClr val="dk1"/>
                            </a:solidFill>
                            <a:latin typeface="Cambria Math"/>
                            <a:sym typeface="Cambria"/>
                          </a:rPr>
                          <m:t>2</m:t>
                        </m:r>
                      </m:num>
                      <m:den>
                        <m:r>
                          <a:rPr lang="pt-BR" sz="4800" b="0" i="1" u="none" strike="noStrike" cap="none" smtClean="0">
                            <a:solidFill>
                              <a:schemeClr val="dk1"/>
                            </a:solidFill>
                            <a:latin typeface="Cambria Math"/>
                            <a:sym typeface="Cambria"/>
                          </a:rPr>
                          <m:t>𝐴</m:t>
                        </m:r>
                        <m:r>
                          <a:rPr lang="pt-BR" sz="4800" b="0" i="1" u="none" strike="noStrike" cap="none" smtClean="0">
                            <a:solidFill>
                              <a:schemeClr val="dk1"/>
                            </a:solidFill>
                            <a:latin typeface="Cambria Math"/>
                            <a:sym typeface="Cambria"/>
                          </a:rPr>
                          <m:t>2</m:t>
                        </m:r>
                      </m:den>
                    </m:f>
                  </m:oMath>
                </a14:m>
                <a:endParaRPr sz="4800" b="0" i="0" u="none" strike="noStrike" cap="none" dirty="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</mc:Choice>
        <mc:Fallback xmlns="">
          <p:sp>
            <p:nvSpPr>
              <p:cNvPr id="46" name="Shape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19248" y="20061921"/>
                <a:ext cx="17711239" cy="2936027"/>
              </a:xfrm>
              <a:prstGeom prst="rect">
                <a:avLst/>
              </a:prstGeom>
              <a:blipFill rotWithShape="1">
                <a:blip r:embed="rId11"/>
                <a:stretch>
                  <a:fillRect l="-1513" t="-4752"/>
                </a:stretch>
              </a:blipFill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Shape 47"/>
          <p:cNvSpPr txBox="1"/>
          <p:nvPr/>
        </p:nvSpPr>
        <p:spPr>
          <a:xfrm>
            <a:off x="26950804" y="13617528"/>
            <a:ext cx="15779682" cy="5981098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 algn="just">
              <a:buSzPct val="25000"/>
            </a:pPr>
            <a:r>
              <a:rPr lang="pt-BR" sz="48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</a:t>
            </a:r>
            <a:r>
              <a:rPr lang="pt-BR" sz="48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onclusão e Justificativa:</a:t>
            </a:r>
          </a:p>
          <a:p>
            <a:pPr lvl="0" algn="just">
              <a:buSzPct val="25000"/>
            </a:pPr>
            <a:r>
              <a:rPr lang="pt-BR" sz="4800" dirty="0" smtClean="0">
                <a:solidFill>
                  <a:schemeClr val="dk1"/>
                </a:solidFill>
                <a:latin typeface="Cambria"/>
                <a:ea typeface="Tahoma"/>
                <a:cs typeface="Tahoma"/>
                <a:sym typeface="Cambria"/>
              </a:rPr>
              <a:t>Percebe-se que a prensa hidráulica funcionou de acordo com o principio estudado, no caso a força Hidrostática. Sendo assim com a multiplicação da força a prensa é capaz de levantar grandes massas.</a:t>
            </a:r>
            <a:endParaRPr lang="pt-BR" sz="48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0" name="Shape 50"/>
          <p:cNvSpPr txBox="1"/>
          <p:nvPr/>
        </p:nvSpPr>
        <p:spPr>
          <a:xfrm>
            <a:off x="100856" y="26629498"/>
            <a:ext cx="41965347" cy="2240255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800" b="1" i="0" u="none" strike="noStrike" cap="none" dirty="0" smtClean="0">
                <a:solidFill>
                  <a:srgbClr val="000000"/>
                </a:solidFill>
                <a:sym typeface="Arial"/>
              </a:rPr>
              <a:t>Evento (</a:t>
            </a:r>
            <a:r>
              <a:rPr lang="pt-BR" sz="4800" dirty="0" smtClean="0"/>
              <a:t>Montagem do equipamento/experimento):</a:t>
            </a:r>
          </a:p>
          <a:p>
            <a:pPr marR="0" lvl="0" algn="ctr" rtl="0"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pt-BR" sz="480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1Seringa grande de um lado,1 cano fino de silicone e com água dentro. Do outro lado 1 seringa pequena. </a:t>
            </a:r>
          </a:p>
          <a:p>
            <a:pPr marL="571500" marR="0" lvl="0" indent="-571500" algn="ctr" rtl="0">
              <a:spcBef>
                <a:spcPts val="0"/>
              </a:spcBef>
              <a:spcAft>
                <a:spcPts val="0"/>
              </a:spcAft>
              <a:buSzPct val="25000"/>
              <a:buFont typeface="Arial" pitchFamily="34" charset="0"/>
              <a:buChar char="•"/>
            </a:pPr>
            <a:endParaRPr sz="180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Shape 53"/>
          <p:cNvSpPr/>
          <p:nvPr/>
        </p:nvSpPr>
        <p:spPr>
          <a:xfrm rot="10800000" flipH="1">
            <a:off x="45699880" y="8645058"/>
            <a:ext cx="12338076" cy="48473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Shape 54"/>
          <p:cNvSpPr/>
          <p:nvPr/>
        </p:nvSpPr>
        <p:spPr>
          <a:xfrm>
            <a:off x="14837320" y="8852150"/>
            <a:ext cx="43200638" cy="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5" name="Shape 55"/>
          <p:cNvSpPr/>
          <p:nvPr/>
        </p:nvSpPr>
        <p:spPr>
          <a:xfrm>
            <a:off x="14837321" y="14635025"/>
            <a:ext cx="246317" cy="69247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lang="pt-BR"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6" name="Shape 56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37801559" y="469010"/>
            <a:ext cx="4981274" cy="249871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Shape 57"/>
          <p:cNvSpPr/>
          <p:nvPr/>
        </p:nvSpPr>
        <p:spPr>
          <a:xfrm>
            <a:off x="31478475" y="3476416"/>
            <a:ext cx="6724340" cy="163444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>
              <a:buClr>
                <a:schemeClr val="dk1"/>
              </a:buClr>
              <a:buSzPct val="25000"/>
            </a:pPr>
            <a:endParaRPr lang="en-US" sz="3600" b="1" dirty="0">
              <a:solidFill>
                <a:schemeClr val="dk1"/>
              </a:solidFill>
            </a:endParaRPr>
          </a:p>
        </p:txBody>
      </p:sp>
      <p:sp>
        <p:nvSpPr>
          <p:cNvPr id="58" name="Shape 58"/>
          <p:cNvSpPr/>
          <p:nvPr/>
        </p:nvSpPr>
        <p:spPr>
          <a:xfrm>
            <a:off x="7592764" y="1735296"/>
            <a:ext cx="26894447" cy="209612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 algn="ctr">
              <a:buSzPct val="25000"/>
            </a:pPr>
            <a:endParaRPr lang="es-ES" sz="4400" dirty="0" smtClean="0">
              <a:solidFill>
                <a:schemeClr val="dk1"/>
              </a:solidFill>
            </a:endParaRPr>
          </a:p>
          <a:p>
            <a:pPr lvl="0" algn="ctr">
              <a:buSzPct val="25000"/>
            </a:pPr>
            <a:r>
              <a:rPr lang="pt-BR" sz="44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endParaRPr lang="pt-BR" sz="44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                                                                   </a:t>
            </a:r>
            <a:endParaRPr sz="36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lvl="0" algn="ctr" rtl="0">
              <a:spcBef>
                <a:spcPts val="0"/>
              </a:spcBef>
              <a:buNone/>
            </a:pPr>
            <a:endParaRPr sz="20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2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 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9" name="Shape 59"/>
          <p:cNvSpPr/>
          <p:nvPr/>
        </p:nvSpPr>
        <p:spPr>
          <a:xfrm>
            <a:off x="27516963" y="29978161"/>
            <a:ext cx="417223" cy="57706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pic>
        <p:nvPicPr>
          <p:cNvPr id="64" name="Shape 64"/>
          <p:cNvPicPr preferRelativeResize="0"/>
          <p:nvPr/>
        </p:nvPicPr>
        <p:blipFill rotWithShape="1">
          <a:blip r:embed="rId13">
            <a:alphaModFix/>
          </a:blip>
          <a:srcRect l="47566" t="30425" r="46550" b="60655"/>
          <a:stretch/>
        </p:blipFill>
        <p:spPr>
          <a:xfrm>
            <a:off x="18650377" y="11664482"/>
            <a:ext cx="6583591" cy="2644757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Shape 65"/>
          <p:cNvSpPr/>
          <p:nvPr/>
        </p:nvSpPr>
        <p:spPr>
          <a:xfrm>
            <a:off x="-536270" y="21211070"/>
            <a:ext cx="17965060" cy="734013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77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/>
          </a:p>
        </p:txBody>
      </p:sp>
      <p:sp>
        <p:nvSpPr>
          <p:cNvPr id="69" name="Shape 69"/>
          <p:cNvSpPr/>
          <p:nvPr/>
        </p:nvSpPr>
        <p:spPr>
          <a:xfrm>
            <a:off x="-6703493" y="17859821"/>
            <a:ext cx="6408401" cy="39240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pt-BR" sz="2800" dirty="0">
              <a:solidFill>
                <a:srgbClr val="20202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Shape 42"/>
          <p:cNvSpPr txBox="1"/>
          <p:nvPr/>
        </p:nvSpPr>
        <p:spPr>
          <a:xfrm>
            <a:off x="1436945" y="23790992"/>
            <a:ext cx="17795705" cy="229118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mbria"/>
              <a:buNone/>
            </a:pPr>
            <a:r>
              <a:rPr lang="pt-BR" sz="48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O que você espera como resultado desse experimento?</a:t>
            </a:r>
            <a:r>
              <a:rPr lang="pt-BR" sz="48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:</a:t>
            </a:r>
          </a:p>
          <a:p>
            <a:pPr marL="0" marR="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mbria"/>
              <a:buNone/>
            </a:pPr>
            <a:r>
              <a:rPr lang="pt-BR" sz="4800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Que a força da seringa 1 consiga levantar a seringa 2 onde se localiza o  corpo a ser levantado</a:t>
            </a:r>
            <a:r>
              <a:rPr lang="pt-BR" sz="32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Shape 42"/>
              <p:cNvSpPr txBox="1"/>
              <p:nvPr/>
            </p:nvSpPr>
            <p:spPr>
              <a:xfrm>
                <a:off x="527609" y="10842822"/>
                <a:ext cx="15051473" cy="4233284"/>
              </a:xfrm>
              <a:prstGeom prst="rect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wrap="square" lIns="91425" tIns="45700" rIns="91425" bIns="45700" anchor="t" anchorCtr="0">
                <a:noAutofit/>
              </a:bodyPr>
              <a:lstStyle/>
              <a:p>
                <a:pPr marL="0" marR="0" lvl="0" indent="-203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ct val="100000"/>
                  <a:buFont typeface="Cambria"/>
                  <a:buNone/>
                </a:pPr>
                <a:r>
                  <a:rPr lang="pt-BR" sz="4800" b="1" i="0" u="none" strike="noStrike" cap="none" dirty="0" smtClean="0">
                    <a:solidFill>
                      <a:schemeClr val="dk1"/>
                    </a:solidFill>
                    <a:latin typeface="Cambria"/>
                    <a:ea typeface="Cambria"/>
                    <a:cs typeface="Cambria"/>
                    <a:sym typeface="Cambria"/>
                  </a:rPr>
                  <a:t>Princípios: </a:t>
                </a:r>
              </a:p>
              <a:p>
                <a:pPr marL="0" marR="0" lvl="0" indent="-203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ct val="100000"/>
                  <a:buFont typeface="Cambria"/>
                  <a:buNone/>
                </a:pPr>
                <a:r>
                  <a:rPr lang="pt-BR" sz="4800" i="0" u="none" strike="noStrike" cap="none" dirty="0" smtClean="0">
                    <a:solidFill>
                      <a:schemeClr val="dk1"/>
                    </a:solidFill>
                    <a:latin typeface="Cambria"/>
                    <a:ea typeface="Cambria"/>
                    <a:cs typeface="Cambria"/>
                    <a:sym typeface="Cambria"/>
                  </a:rPr>
                  <a:t>Se um ponto qualquer de um liquido homogêneo e incompreensível</a:t>
                </a:r>
                <a:r>
                  <a:rPr lang="pt-BR" sz="4800" dirty="0" smtClean="0">
                    <a:solidFill>
                      <a:schemeClr val="dk1"/>
                    </a:solidFill>
                    <a:latin typeface="Cambria"/>
                    <a:ea typeface="Cambria"/>
                    <a:cs typeface="Cambria"/>
                    <a:sym typeface="Cambria"/>
                  </a:rPr>
                  <a:t>, em equilíbrio sofre uma variação de pressão </a:t>
                </a:r>
                <a14:m>
                  <m:oMath xmlns:m="http://schemas.openxmlformats.org/officeDocument/2006/math">
                    <m:r>
                      <a:rPr lang="pt-BR" sz="4800" b="0" i="1" smtClean="0">
                        <a:solidFill>
                          <a:schemeClr val="dk1"/>
                        </a:solidFill>
                        <a:latin typeface="Cambria Math"/>
                        <a:ea typeface="Cambria Math"/>
                        <a:cs typeface="Cambria"/>
                        <a:sym typeface="Cambria"/>
                      </a:rPr>
                      <m:t>∆</m:t>
                    </m:r>
                    <m:r>
                      <a:rPr lang="pt-BR" sz="4800" b="0" i="1" smtClean="0">
                        <a:solidFill>
                          <a:schemeClr val="dk1"/>
                        </a:solidFill>
                        <a:latin typeface="Cambria Math"/>
                        <a:ea typeface="Cambria Math"/>
                        <a:cs typeface="Cambria"/>
                        <a:sym typeface="Cambria"/>
                      </a:rPr>
                      <m:t>𝑝</m:t>
                    </m:r>
                    <m:r>
                      <a:rPr lang="pt-BR" sz="4800" b="0" i="1" smtClean="0">
                        <a:solidFill>
                          <a:schemeClr val="dk1"/>
                        </a:solidFill>
                        <a:latin typeface="Cambria Math"/>
                        <a:ea typeface="Cambria Math"/>
                        <a:cs typeface="Cambria"/>
                        <a:sym typeface="Cambria"/>
                      </a:rPr>
                      <m:t>, </m:t>
                    </m:r>
                  </m:oMath>
                </a14:m>
                <a:r>
                  <a:rPr lang="pt-BR" sz="4800" dirty="0" smtClean="0">
                    <a:solidFill>
                      <a:schemeClr val="dk1"/>
                    </a:solidFill>
                    <a:latin typeface="Cambria"/>
                    <a:ea typeface="Cambria Math"/>
                    <a:cs typeface="Cambria"/>
                    <a:sym typeface="Cambria"/>
                  </a:rPr>
                  <a:t>todos os pontos desse liquido serão submetidos a essa mesma variação. </a:t>
                </a:r>
              </a:p>
              <a:p>
                <a:pPr marL="0" marR="0" lvl="0" indent="-203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ct val="100000"/>
                  <a:buFont typeface="Cambria"/>
                  <a:buNone/>
                </a:pPr>
                <a:endParaRPr lang="pt-BR" sz="3200" b="1" i="0" u="none" strike="noStrike" cap="none" dirty="0" smtClean="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</mc:Choice>
        <mc:Fallback xmlns="">
          <p:sp>
            <p:nvSpPr>
              <p:cNvPr id="45" name="Shape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609" y="10842822"/>
                <a:ext cx="15051473" cy="4233284"/>
              </a:xfrm>
              <a:prstGeom prst="rect">
                <a:avLst/>
              </a:prstGeom>
              <a:blipFill rotWithShape="0">
                <a:blip r:embed="rId14"/>
                <a:stretch>
                  <a:fillRect l="-1821" t="-3161"/>
                </a:stretch>
              </a:blipFill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Shape 40"/>
          <p:cNvSpPr txBox="1"/>
          <p:nvPr/>
        </p:nvSpPr>
        <p:spPr>
          <a:xfrm>
            <a:off x="634413" y="28925001"/>
            <a:ext cx="20924630" cy="308598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4800" b="1" dirty="0" smtClean="0">
                <a:solidFill>
                  <a:schemeClr val="dk1"/>
                </a:solidFill>
              </a:rPr>
              <a:t>O que foi feito</a:t>
            </a:r>
            <a:r>
              <a:rPr lang="pt-BR" sz="4800" b="1" i="0" u="none" strike="noStrike" cap="none" dirty="0" smtClean="0">
                <a:solidFill>
                  <a:schemeClr val="dk1"/>
                </a:solidFill>
                <a:sym typeface="Arial"/>
              </a:rPr>
              <a:t>:</a:t>
            </a:r>
          </a:p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4800" dirty="0" smtClean="0">
                <a:solidFill>
                  <a:schemeClr val="dk1"/>
                </a:solidFill>
              </a:rPr>
              <a:t>Um tipo de prensa hidráulica</a:t>
            </a:r>
            <a:r>
              <a:rPr lang="pt-BR" sz="4800" i="0" u="none" strike="noStrike" cap="none" dirty="0" smtClean="0">
                <a:solidFill>
                  <a:schemeClr val="dk1"/>
                </a:solidFill>
                <a:sym typeface="Arial"/>
              </a:rPr>
              <a:t> </a:t>
            </a:r>
            <a:endParaRPr lang="pt-BR" sz="4800" i="0" u="none" strike="noStrike" cap="none" dirty="0">
              <a:solidFill>
                <a:schemeClr val="dk1"/>
              </a:solidFill>
              <a:sym typeface="Arial"/>
            </a:endParaRPr>
          </a:p>
        </p:txBody>
      </p:sp>
      <p:sp>
        <p:nvSpPr>
          <p:cNvPr id="49" name="Shape 40"/>
          <p:cNvSpPr txBox="1"/>
          <p:nvPr/>
        </p:nvSpPr>
        <p:spPr>
          <a:xfrm>
            <a:off x="29798079" y="7578829"/>
            <a:ext cx="12832183" cy="5475385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4800" b="1" dirty="0" smtClean="0">
                <a:solidFill>
                  <a:schemeClr val="dk1"/>
                </a:solidFill>
              </a:rPr>
              <a:t>O resultado encontrado coincide com o que você esperava? Em caso negativo, justifique o PORQUE das diferenças:</a:t>
            </a:r>
          </a:p>
          <a:p>
            <a:pPr marL="0" marR="0" lvl="0" indent="-177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lang="pt-BR" sz="4800" i="0" u="none" strike="noStrike" cap="none" dirty="0" smtClean="0">
              <a:solidFill>
                <a:schemeClr val="dk1"/>
              </a:solidFill>
              <a:sym typeface="Arial"/>
            </a:endParaRPr>
          </a:p>
          <a:p>
            <a:pPr marL="0" marR="0" lvl="0" indent="-177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4800" i="0" u="none" strike="noStrike" cap="none" dirty="0" smtClean="0">
                <a:solidFill>
                  <a:schemeClr val="dk1"/>
                </a:solidFill>
                <a:sym typeface="Arial"/>
              </a:rPr>
              <a:t>Sim </a:t>
            </a:r>
            <a:endParaRPr lang="pt-BR" sz="4800" i="0" u="none" strike="noStrike" cap="none" dirty="0">
              <a:solidFill>
                <a:schemeClr val="dk1"/>
              </a:solidFill>
              <a:sym typeface="Arial"/>
            </a:endParaRPr>
          </a:p>
        </p:txBody>
      </p:sp>
      <p:pic>
        <p:nvPicPr>
          <p:cNvPr id="51" name="Imagem 5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0571" y="16989069"/>
            <a:ext cx="8969829" cy="608667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2" name="Retângulo 1"/>
          <p:cNvSpPr/>
          <p:nvPr/>
        </p:nvSpPr>
        <p:spPr>
          <a:xfrm>
            <a:off x="13412335" y="3526971"/>
            <a:ext cx="218138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dirty="0"/>
              <a:t>Componentes: </a:t>
            </a:r>
            <a:r>
              <a:rPr lang="pt-BR" sz="3600" dirty="0" smtClean="0"/>
              <a:t>Samara e Guilherme </a:t>
            </a:r>
            <a:r>
              <a:rPr lang="pt-BR" sz="3600" dirty="0"/>
              <a:t>Neves</a:t>
            </a:r>
          </a:p>
          <a:p>
            <a:r>
              <a:rPr lang="pt-BR" sz="3600" dirty="0"/>
              <a:t/>
            </a:r>
            <a:br>
              <a:rPr lang="pt-BR" sz="3600" dirty="0"/>
            </a:br>
            <a:r>
              <a:rPr lang="pt-BR" sz="3600" dirty="0"/>
              <a:t>Turma: 2º </a:t>
            </a:r>
            <a:r>
              <a:rPr lang="pt-BR" sz="3600" dirty="0" smtClean="0"/>
              <a:t>M01 Professor</a:t>
            </a:r>
            <a:r>
              <a:rPr lang="pt-BR" sz="3600" dirty="0"/>
              <a:t>: Lucas Xavier</a:t>
            </a:r>
          </a:p>
        </p:txBody>
      </p:sp>
      <p:pic>
        <p:nvPicPr>
          <p:cNvPr id="4" name="Som grav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9560208" y="16425655"/>
            <a:ext cx="3554482" cy="3554482"/>
          </a:xfrm>
          <a:prstGeom prst="rect">
            <a:avLst/>
          </a:prstGeom>
        </p:spPr>
      </p:pic>
      <p:pic>
        <p:nvPicPr>
          <p:cNvPr id="5" name="Som gravado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29181287" y="761587"/>
            <a:ext cx="2997890" cy="29978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13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864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506</TotalTime>
  <Words>248</Words>
  <Application>Microsoft Office PowerPoint</Application>
  <PresentationFormat>Personalizar</PresentationFormat>
  <Paragraphs>42</Paragraphs>
  <Slides>1</Slides>
  <Notes>1</Notes>
  <HiddenSlides>0</HiddenSlides>
  <MMClips>2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8" baseType="lpstr">
      <vt:lpstr>Tahoma</vt:lpstr>
      <vt:lpstr>Cambria Math</vt:lpstr>
      <vt:lpstr>Calibri</vt:lpstr>
      <vt:lpstr>Times New Roman</vt:lpstr>
      <vt:lpstr>Cambria</vt:lpstr>
      <vt:lpstr>Arial</vt:lpstr>
      <vt:lpstr>Tema do Office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Lucas</dc:creator>
  <cp:lastModifiedBy>lucas xavier</cp:lastModifiedBy>
  <cp:revision>63</cp:revision>
  <dcterms:modified xsi:type="dcterms:W3CDTF">2018-09-25T12:19:56Z</dcterms:modified>
</cp:coreProperties>
</file>