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97" autoAdjust="0"/>
  </p:normalViewPr>
  <p:slideViewPr>
    <p:cSldViewPr snapToGrid="0">
      <p:cViewPr>
        <p:scale>
          <a:sx n="20" d="100"/>
          <a:sy n="20" d="100"/>
        </p:scale>
        <p:origin x="3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446956" y="848840"/>
            <a:ext cx="24280708" cy="14698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60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ENERGIA CINÉTICA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8688" y="3856644"/>
            <a:ext cx="30497223" cy="3415462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208238" y="10351725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n-lt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  <a:latin typeface="+mn-lt"/>
              </a:rPr>
              <a:t>básica: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Supondo que a massa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corporal de Bolt seja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igual a 90kg, o trabalho total realizado nas 13 primeiras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passadas será igual à?</a:t>
            </a:r>
            <a:endParaRPr lang="pt-BR" sz="3200" b="1" dirty="0">
              <a:solidFill>
                <a:schemeClr val="dk1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1874107" y="5033571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621877" y="4901713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57877" y="21008832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velocidade, força, energia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57877" y="8813007"/>
            <a:ext cx="10826000" cy="8105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Energia Cinética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46417" y="7038365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71543" y="34700132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 utilizados: Computador; Microfone. </a:t>
            </a:r>
            <a:r>
              <a:rPr lang="pt-BR" sz="2800" dirty="0">
                <a:solidFill>
                  <a:schemeClr val="dk1"/>
                </a:solidFill>
              </a:rPr>
              <a:t> </a:t>
            </a:r>
            <a:endParaRPr lang="pt-BR" sz="28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Software utilizados: Microsoft Office 2016; Adobe Photoshop c5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</a:rPr>
              <a:t> </a:t>
            </a:r>
            <a:r>
              <a:rPr lang="pt-BR" sz="2800" dirty="0" smtClean="0">
                <a:solidFill>
                  <a:schemeClr val="dk1"/>
                </a:solidFill>
              </a:rPr>
              <a:t>                  Sites: Wikifísica.com; YouTube.com</a:t>
            </a:r>
            <a:endParaRPr lang="pt-BR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8271890" y="32775587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o estudo dinâmico aqui apresentado, é possível realizar sem dificuldades a questão trabalhada do ENEM.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0904607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podcast na matéria de física, </a:t>
            </a:r>
            <a:r>
              <a:rPr lang="pt-BR" sz="2800" dirty="0" smtClean="0">
                <a:solidFill>
                  <a:schemeClr val="dk1"/>
                </a:solidFill>
              </a:rPr>
              <a:t>mostrando os benefícios e um aprendizado mais interativo do conteúdo de física.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9837315" y="20943649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 este trabalho sirva de incentivo para o estudo da física com o foco nos vestibulares. 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442166" y="10759902"/>
            <a:ext cx="10229476" cy="25997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junto ao podcast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649321" y="38119079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3</a:t>
            </a:r>
            <a:r>
              <a:rPr lang="pt-BR" sz="3200" dirty="0" smtClean="0">
                <a:solidFill>
                  <a:schemeClr val="dk1"/>
                </a:solidFill>
              </a:rPr>
              <a:t>°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M02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Matutino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energia cinética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5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pt-BR" sz="3200" dirty="0" smtClean="0">
                <a:solidFill>
                  <a:schemeClr val="dk1"/>
                </a:solidFill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522755" y="69666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</a:rPr>
              <a:t>O podcast “Estudando para o ENEM de forma invertida” dentro do Diagrama V, auxilia de uma maneira extremamente favorável na preparação para os vestibulares. É recomendado que todas as escolas adotem esse modelo de estudo na preparação de seus estudantes.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3987269" y="16293099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54511" y="27281592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</a:rPr>
              <a:t>2015-64</a:t>
            </a: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218815" y="22714011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7877" y="11152056"/>
            <a:ext cx="11623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Energia Cinética: 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- 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 física, a energia cinética em um objeto é a energia que ele possui devido ao seu movimento. Isto é definido como o trabalho necessário para acelerar um corpo de massa em repouso para que este adquira velocidade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sz="2800" dirty="0"/>
          </a:p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 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23286263"/>
            <a:ext cx="13024999" cy="72461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7" y="14028305"/>
            <a:ext cx="11930731" cy="6080400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6" y="23192131"/>
            <a:ext cx="12843172" cy="40244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815" y="28218951"/>
            <a:ext cx="14263418" cy="84867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29470" y="14031748"/>
            <a:ext cx="11693129" cy="6405666"/>
          </a:xfrm>
          <a:prstGeom prst="rect">
            <a:avLst/>
          </a:prstGeom>
        </p:spPr>
      </p:pic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3821" y="724956"/>
            <a:ext cx="3355521" cy="3355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49"/>
    </mc:Choice>
    <mc:Fallback xmlns="">
      <p:transition spd="slow" advTm="170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304</Words>
  <Application>Microsoft Office PowerPoint</Application>
  <PresentationFormat>Personalizar</PresentationFormat>
  <Paragraphs>38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Cambria</vt:lpstr>
      <vt:lpstr>arial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Cesar Taylor Bueno</dc:creator>
  <cp:lastModifiedBy>lucas xavier</cp:lastModifiedBy>
  <cp:revision>36</cp:revision>
  <dcterms:modified xsi:type="dcterms:W3CDTF">2018-09-12T00:29:33Z</dcterms:modified>
</cp:coreProperties>
</file>