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haroni" panose="020B0604020202020204" charset="-79"/>
      <p:bold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lvl="0" algn="ctr">
              <a:buSzPct val="25000"/>
            </a:pP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0715" y="41146954"/>
            <a:ext cx="3983031" cy="17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559070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6000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7020" y="41360399"/>
            <a:ext cx="2381250" cy="166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91066" y="41175444"/>
            <a:ext cx="4363624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4459" y="7567431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335172" y="10318696"/>
            <a:ext cx="7920900" cy="43598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200" dirty="0" smtClean="0"/>
              <a:t>Uma mola elástica ideal, submetida a ação de uma força de intensidade F = 10N, está deformada de 2,0 cm. A energia elástica armazenada na mola é de:</a:t>
            </a:r>
          </a:p>
          <a:p>
            <a:r>
              <a:rPr lang="pl-PL" sz="3200" dirty="0" smtClean="0"/>
              <a:t>a) 0,10J</a:t>
            </a:r>
            <a:r>
              <a:rPr lang="pt-BR" sz="3200" dirty="0" smtClean="0"/>
              <a:t>   c) 0,50J</a:t>
            </a:r>
            <a:endParaRPr lang="pl-PL" sz="3200" dirty="0" smtClean="0"/>
          </a:p>
          <a:p>
            <a:r>
              <a:rPr lang="pl-PL" sz="3200" dirty="0" smtClean="0"/>
              <a:t>b) 0,20J</a:t>
            </a:r>
            <a:r>
              <a:rPr lang="pt-BR" sz="3200" dirty="0" smtClean="0"/>
              <a:t>   </a:t>
            </a:r>
            <a:r>
              <a:rPr lang="pl-PL" sz="3200" dirty="0" smtClean="0"/>
              <a:t>d) 1,0J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                                 “A”</a:t>
            </a:r>
            <a:endParaRPr lang="pl-PL" sz="3200" dirty="0" smtClean="0"/>
          </a:p>
          <a:p>
            <a:pPr algn="just">
              <a:buSzPct val="25000"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18969" y="20775447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movimento,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65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</a:p>
          <a:p>
            <a:pPr marL="3365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 smtClean="0">
                <a:solidFill>
                  <a:schemeClr val="dk1"/>
                </a:solidFill>
              </a:rPr>
              <a:t>Energia (Cinética e Elétrica)</a:t>
            </a:r>
          </a:p>
          <a:p>
            <a:pPr marL="3365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Força 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Conversão de Energia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754790" y="37548780"/>
            <a:ext cx="14051056" cy="161276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059169" y="36314216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248355" y="34641627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ainda não atingimos o esperado, que é a boa preparação para o Enem. A lista de materiais foi suficiente para construirmos 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756175" y="13958111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1°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M04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6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r>
              <a:rPr lang="pt-BR" sz="3200" dirty="0">
                <a:solidFill>
                  <a:schemeClr val="dk1"/>
                </a:solidFill>
              </a:rPr>
              <a:t>4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nossa turma,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na  aprendizagem da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que nosso trabalho seja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divulgada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comunidade e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escolas.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também continuar com o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V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pt-BR" sz="2800" dirty="0" smtClean="0">
                <a:solidFill>
                  <a:schemeClr val="dk1"/>
                </a:solidFill>
              </a:rPr>
              <a:t>estudar </a:t>
            </a:r>
            <a:r>
              <a:rPr lang="pt-BR" sz="2800" dirty="0">
                <a:solidFill>
                  <a:schemeClr val="dk1"/>
                </a:solidFill>
              </a:rPr>
              <a:t>para o </a:t>
            </a:r>
            <a:r>
              <a:rPr lang="pt-BR" sz="2800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16963" y="3680956"/>
            <a:ext cx="4792135" cy="14135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 prof. Filomena </a:t>
            </a: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Quitiba</a:t>
            </a:r>
          </a:p>
        </p:txBody>
      </p:sp>
      <p:sp>
        <p:nvSpPr>
          <p:cNvPr id="58" name="Shape 58"/>
          <p:cNvSpPr/>
          <p:nvPr/>
        </p:nvSpPr>
        <p:spPr>
          <a:xfrm>
            <a:off x="6146777" y="5049712"/>
            <a:ext cx="20170094" cy="2167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</a:rPr>
              <a:t>Leonardo, Maria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Prof.: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868" y="41278574"/>
            <a:ext cx="4251113" cy="17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088273" y="41146954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697502" y="41360400"/>
            <a:ext cx="2663203" cy="15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3">
            <a:alphaModFix/>
          </a:blip>
          <a:srcRect l="47566" t="30425" r="46550" b="60655"/>
          <a:stretch/>
        </p:blipFill>
        <p:spPr>
          <a:xfrm>
            <a:off x="14826866" y="1564278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556524" y="27648846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 smtClean="0">
                <a:solidFill>
                  <a:srgbClr val="202020"/>
                </a:solidFill>
              </a:rPr>
              <a:t>2012-54</a:t>
            </a: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951226334"/>
              </p:ext>
            </p:extLst>
          </p:nvPr>
        </p:nvGraphicFramePr>
        <p:xfrm>
          <a:off x="441434" y="23454914"/>
          <a:ext cx="13817709" cy="355238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3817709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>
                          <a:solidFill>
                            <a:srgbClr val="FFFFFF"/>
                          </a:solidFill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  <a:endParaRPr lang="pt-BR" sz="280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>
                          <a:solidFill>
                            <a:srgbClr val="FFFFFF"/>
                          </a:solidFill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  <a:endParaRPr lang="pt-BR" sz="280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428495" y="22371073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7"/>
            <a:ext cx="119563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Energia Cinética: </a:t>
            </a:r>
            <a:r>
              <a:rPr lang="pt-BR" sz="3200" dirty="0" smtClean="0"/>
              <a:t>é a energia que ele possui devido ao seu movimento. Isto é definido como o trabalho necessário para acelerar um corpo de massa em repouso para que este adquira velocidade.  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pt-BR" sz="3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Energia Elétrica: </a:t>
            </a:r>
            <a:r>
              <a:rPr lang="pt-BR" sz="3200" dirty="0" smtClean="0"/>
              <a:t>é uma forma de </a:t>
            </a:r>
            <a:r>
              <a:rPr lang="pt-BR" sz="3200" b="1" dirty="0" smtClean="0"/>
              <a:t>energia</a:t>
            </a:r>
            <a:r>
              <a:rPr lang="pt-BR" sz="3200" dirty="0" smtClean="0"/>
              <a:t> baseada na geração de diferenças de potencial </a:t>
            </a:r>
            <a:r>
              <a:rPr lang="pt-BR" sz="3200" b="1" dirty="0" smtClean="0"/>
              <a:t>elétrico</a:t>
            </a:r>
            <a:r>
              <a:rPr lang="pt-BR" sz="3200" dirty="0" smtClean="0"/>
              <a:t> entre dois pontos, que permitem estabelecer uma corrente </a:t>
            </a:r>
            <a:r>
              <a:rPr lang="pt-BR" sz="3200" b="1" dirty="0" smtClean="0"/>
              <a:t>elétrica</a:t>
            </a:r>
            <a:r>
              <a:rPr lang="pt-BR" sz="3200" dirty="0" smtClean="0"/>
              <a:t> entre ambos.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pt-BR" sz="3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Conversão de energia: </a:t>
            </a:r>
            <a:r>
              <a:rPr lang="pt-BR" sz="3200" dirty="0" smtClean="0"/>
              <a:t>podemos </a:t>
            </a:r>
            <a:r>
              <a:rPr lang="pt-BR" sz="3200" b="1" dirty="0" smtClean="0"/>
              <a:t>converter energia</a:t>
            </a:r>
            <a:r>
              <a:rPr lang="pt-BR" sz="3200" dirty="0" smtClean="0"/>
              <a:t> cinética em elétrica esfregando os pés no tapete, por exemplo.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562580" y="28933874"/>
            <a:ext cx="14678525" cy="74789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Aharoni" pitchFamily="2" charset="-79"/>
                <a:cs typeface="Aharoni" pitchFamily="2" charset="-79"/>
              </a:rPr>
              <a:t>54 E</a:t>
            </a:r>
          </a:p>
          <a:p>
            <a:pPr algn="just"/>
            <a:r>
              <a:rPr lang="pt-BR" sz="4000" dirty="0" smtClean="0"/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Os carrinhos de brinquedos podem ser de vários tipos. Dentre eles, há os movidos a corda, em que uma mola em seu interior é comprimida quando a criança puxa o carrinho para trás. Ao ser solto, o carrinho entra em movimento enquanto a mola volta à sua forma inicial. O processo de conversão de energia que ocorre no carrinho descrito também é verificado em 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a) um dínamo.                      b) um freio de automóvel. 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c) um motor a combustão.  d) uma usina hidroelétrica.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e) uma atiradeira (estilingue).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21157324" y="18040285"/>
            <a:ext cx="10846676" cy="54476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Resolução:</a:t>
            </a:r>
          </a:p>
          <a:p>
            <a:r>
              <a:rPr lang="pt-BR" sz="2800" dirty="0" smtClean="0"/>
              <a:t>A energia armazenada na mola ou em um estilingue é potencial elástica e vai ser transformada em energia cinética do carrinho ou da pedra lançada pelo estilingue. 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</p:txBody>
      </p:sp>
      <p:sp>
        <p:nvSpPr>
          <p:cNvPr id="74" name="Retângulo 73"/>
          <p:cNvSpPr/>
          <p:nvPr/>
        </p:nvSpPr>
        <p:spPr>
          <a:xfrm>
            <a:off x="23742871" y="19927614"/>
            <a:ext cx="5612524" cy="349994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70"/>
          <p:cNvSpPr/>
          <p:nvPr/>
        </p:nvSpPr>
        <p:spPr>
          <a:xfrm rot="16200000">
            <a:off x="21279755" y="23753791"/>
            <a:ext cx="9199839" cy="12219426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615</Words>
  <Application>Microsoft Office PowerPoint</Application>
  <PresentationFormat>Personalizar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Aharoni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41</cp:revision>
  <dcterms:modified xsi:type="dcterms:W3CDTF">2018-09-12T00:33:13Z</dcterms:modified>
</cp:coreProperties>
</file>