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-212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8651212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</a:p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algn="ctr">
              <a:buSzPct val="25000"/>
            </a:pP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Março de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7805057" y="3482416"/>
            <a:ext cx="16916400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</a:t>
            </a:r>
            <a:r>
              <a:rPr lang="pt-BR" sz="6000" b="1" i="0" u="none" strike="noStrike" cap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Stevin</a:t>
            </a: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– Vasos Comunicantes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5413" y="6271997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É possível determinar a densidade de uma substancia desconhecida usando o teorema de Steven 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7975259"/>
            <a:ext cx="15515497" cy="27665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duas substancias não se misturam, ficam separadas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11617" y="21715674"/>
            <a:ext cx="11664690" cy="4822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Pressão, Densidade, Aceleração da Gravidade, Altura.   </a:t>
            </a:r>
            <a:endParaRPr lang="pt-BR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Hidrostática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9169255"/>
            <a:ext cx="11834327" cy="69632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1516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Madeira, Mangueira, Água com suco de uva e óleo de cozinha.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167317" y="2412070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709634" y="5902045"/>
            <a:ext cx="5043070" cy="1184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511141" y="4491008"/>
            <a:ext cx="17406257" cy="2399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2°M02: Ana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Cecilia,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manda, Mateus, Debora, Robert,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Eloisio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Poliana e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ilan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Esperamos determinar a densidade da substancia 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436505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6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Todos os pontos de um gás fechado em um  recipiente de dimensões menores que 10m têm a mesma pressão.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7933752"/>
            <a:ext cx="15692896" cy="270931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Botamos o suco no elemento de tubo e o </a:t>
            </a:r>
            <a:r>
              <a:rPr lang="pt-BR" sz="3200" dirty="0" smtClean="0">
                <a:solidFill>
                  <a:schemeClr val="dk1"/>
                </a:solidFill>
              </a:rPr>
              <a:t>óleo 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5"/>
            <a:ext cx="9623784" cy="83131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Imagem 50" descr="20180509_09285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41342" y="19998843"/>
            <a:ext cx="7217229" cy="5412922"/>
          </a:xfrm>
          <a:prstGeom prst="rect">
            <a:avLst/>
          </a:prstGeom>
        </p:spPr>
      </p:pic>
      <p:pic>
        <p:nvPicPr>
          <p:cNvPr id="66" name="Imagem 65" descr="IMG-20180508-WA00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54130" y="31289285"/>
            <a:ext cx="4461441" cy="2509560"/>
          </a:xfrm>
          <a:prstGeom prst="rect">
            <a:avLst/>
          </a:prstGeom>
        </p:spPr>
      </p:pic>
      <p:pic>
        <p:nvPicPr>
          <p:cNvPr id="67" name="Imagem 66" descr="IMG-20180508-WA001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58188" y="27599028"/>
            <a:ext cx="4951298" cy="2785105"/>
          </a:xfrm>
          <a:prstGeom prst="rect">
            <a:avLst/>
          </a:prstGeo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26268" y="18973800"/>
            <a:ext cx="3669845" cy="366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213</Words>
  <Application>Microsoft Office PowerPoint</Application>
  <PresentationFormat>Personalizar</PresentationFormat>
  <Paragraphs>39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Calibri</vt:lpstr>
      <vt:lpstr>Times New Roman</vt:lpstr>
      <vt:lpstr>Cambria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Cecilia</dc:creator>
  <cp:lastModifiedBy>lucas xavier</cp:lastModifiedBy>
  <cp:revision>52</cp:revision>
  <dcterms:modified xsi:type="dcterms:W3CDTF">2018-09-10T17:43:17Z</dcterms:modified>
</cp:coreProperties>
</file>