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Qual </a:t>
            </a:r>
            <a:r>
              <a:rPr lang="pt-BR" sz="3200" dirty="0">
                <a:solidFill>
                  <a:schemeClr val="dk1"/>
                </a:solidFill>
              </a:rPr>
              <a:t>esboço gráfico representa a velocidade do automóvel em relação à distância percorrida até parar </a:t>
            </a:r>
            <a:r>
              <a:rPr lang="pt-BR" sz="3200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Analisando os gráficos verificamos que o gráfico abaixo atende  perfeitamente o que se pede.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Durante a freada o movimento é uniformemente variado e a função velocidade escalar versus distância tem a forma de um arco de parábola cujo eixo de simetria é o eixo das distâncias (Equação de Torricelli). A resposta, portanto, é a letra d)</a:t>
            </a: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>
                <a:solidFill>
                  <a:schemeClr val="dk1"/>
                </a:solidFill>
              </a:rPr>
              <a:t>2016 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54</a:t>
            </a:r>
            <a:r>
              <a:rPr lang="pt-BR" sz="3200" dirty="0" smtClean="0">
                <a:solidFill>
                  <a:schemeClr val="dk1"/>
                </a:solidFill>
              </a:rPr>
              <a:t>|</a:t>
            </a:r>
            <a:r>
              <a:rPr lang="pt-BR" sz="3200" b="1" dirty="0">
                <a:solidFill>
                  <a:schemeClr val="dk1"/>
                </a:solidFill>
              </a:rPr>
              <a:t> Cinemática: </a:t>
            </a:r>
            <a:r>
              <a:rPr lang="pt-BR" sz="3200" dirty="0">
                <a:solidFill>
                  <a:schemeClr val="dk1"/>
                </a:solidFill>
              </a:rPr>
              <a:t>velocidade média </a:t>
            </a: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Dois </a:t>
            </a:r>
            <a:r>
              <a:rPr lang="pt-BR" sz="3200" dirty="0">
                <a:solidFill>
                  <a:schemeClr val="dk1"/>
                </a:solidFill>
              </a:rPr>
              <a:t>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 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</a:t>
            </a:r>
            <a:r>
              <a:rPr lang="pt-BR" sz="3200" dirty="0" smtClean="0">
                <a:solidFill>
                  <a:schemeClr val="dk1"/>
                </a:solidFill>
              </a:rPr>
              <a:t>distância </a:t>
            </a:r>
            <a:r>
              <a:rPr lang="pt-BR" sz="3200" dirty="0">
                <a:solidFill>
                  <a:schemeClr val="dk1"/>
                </a:solidFill>
              </a:rPr>
              <a:t>percorrida até parar totalmente?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Ana </a:t>
            </a:r>
            <a:r>
              <a:rPr lang="pt-BR" sz="4000" dirty="0">
                <a:solidFill>
                  <a:schemeClr val="dk1"/>
                </a:solidFill>
              </a:rPr>
              <a:t>Beatriz B. </a:t>
            </a:r>
            <a:r>
              <a:rPr lang="pt-BR" sz="4000" dirty="0" err="1" smtClean="0">
                <a:solidFill>
                  <a:schemeClr val="dk1"/>
                </a:solidFill>
              </a:rPr>
              <a:t>Boldrini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 </a:t>
            </a:r>
            <a:r>
              <a:rPr lang="pt-BR" sz="4000" dirty="0">
                <a:solidFill>
                  <a:schemeClr val="dk1"/>
                </a:solidFill>
              </a:rPr>
              <a:t>Rebeca </a:t>
            </a:r>
            <a:r>
              <a:rPr lang="pt-BR" sz="4000" dirty="0" smtClean="0">
                <a:solidFill>
                  <a:schemeClr val="dk1"/>
                </a:solidFill>
              </a:rPr>
              <a:t>Barbosa 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M04 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72" name="Shape 72" descr="C:\Users\meu\AppData\Local\Temp\IMG-20170725-WA0015_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3336207" y="26557713"/>
            <a:ext cx="8999977" cy="1465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7"/>
          <a:srcRect l="21302" t="36612" r="52418" b="10674"/>
          <a:stretch/>
        </p:blipFill>
        <p:spPr>
          <a:xfrm>
            <a:off x="19819088" y="28197544"/>
            <a:ext cx="11483163" cy="9505507"/>
          </a:xfrm>
          <a:prstGeom prst="rect">
            <a:avLst/>
          </a:prstGeom>
        </p:spPr>
      </p:pic>
      <p:pic>
        <p:nvPicPr>
          <p:cNvPr id="70" name="Shape 71" descr="C:\Users\meu\AppData\Local\Temp\Screenshot_2017-07-24-15-58-40_3.jpg"/>
          <p:cNvPicPr preferRelativeResize="0"/>
          <p:nvPr/>
        </p:nvPicPr>
        <p:blipFill rotWithShape="1">
          <a:blip r:embed="rId8">
            <a:alphaModFix/>
          </a:blip>
          <a:srcRect l="26560" t="54821" r="26526"/>
          <a:stretch/>
        </p:blipFill>
        <p:spPr>
          <a:xfrm>
            <a:off x="22753674" y="22328370"/>
            <a:ext cx="6549656" cy="3700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595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34</cp:revision>
  <dcterms:modified xsi:type="dcterms:W3CDTF">2018-09-10T03:38:04Z</dcterms:modified>
</cp:coreProperties>
</file>