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4660"/>
  </p:normalViewPr>
  <p:slideViewPr>
    <p:cSldViewPr>
      <p:cViewPr>
        <p:scale>
          <a:sx n="120" d="100"/>
          <a:sy n="120" d="100"/>
        </p:scale>
        <p:origin x="228" y="2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48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53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45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0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4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51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72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81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58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25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96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03363-EB2E-43D3-BCD1-5733C16C3BE6}" type="datetimeFigureOut">
              <a:rPr lang="pt-BR" smtClean="0"/>
              <a:t>03/11/2017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BBA6-F636-47B5-BA3E-FAE084183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7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2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"/>
            <a:ext cx="9144000" cy="685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286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Apresentação na tela (4:3)</PresentationFormat>
  <Paragraphs>0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Rubens</dc:creator>
  <cp:lastModifiedBy>Carlos Rubens</cp:lastModifiedBy>
  <cp:revision>2</cp:revision>
  <dcterms:created xsi:type="dcterms:W3CDTF">2017-11-03T16:36:04Z</dcterms:created>
  <dcterms:modified xsi:type="dcterms:W3CDTF">2017-11-03T16:56:44Z</dcterms:modified>
</cp:coreProperties>
</file>