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79" d="100"/>
          <a:sy n="79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6900" y="330199"/>
            <a:ext cx="11201400" cy="3364175"/>
          </a:xfrm>
        </p:spPr>
        <p:txBody>
          <a:bodyPr>
            <a:normAutofit/>
          </a:bodyPr>
          <a:lstStyle/>
          <a:p>
            <a:r>
              <a:rPr lang="pt-BR" dirty="0" smtClean="0"/>
              <a:t>Estudando para o ENEM</a:t>
            </a:r>
            <a:br>
              <a:rPr lang="pt-BR" dirty="0" smtClean="0"/>
            </a:br>
            <a:r>
              <a:rPr lang="pt-BR" dirty="0" smtClean="0"/>
              <a:t>de forma invertida.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3799" y="3694375"/>
            <a:ext cx="6349999" cy="2388925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Aluno: Luan R. Martins</a:t>
            </a:r>
          </a:p>
          <a:p>
            <a:r>
              <a:rPr lang="pt-BR" dirty="0" smtClean="0"/>
              <a:t>Escola: EEEF </a:t>
            </a:r>
            <a:r>
              <a:rPr lang="pt-BR" dirty="0" err="1" smtClean="0"/>
              <a:t>Prof</a:t>
            </a:r>
            <a:r>
              <a:rPr lang="pt-BR" dirty="0" smtClean="0"/>
              <a:t> Filomena </a:t>
            </a:r>
            <a:r>
              <a:rPr lang="pt-BR" dirty="0" err="1" smtClean="0"/>
              <a:t>Quitiba</a:t>
            </a:r>
            <a:endParaRPr lang="pt-BR" dirty="0" smtClean="0"/>
          </a:p>
          <a:p>
            <a:r>
              <a:rPr lang="pt-BR" dirty="0" smtClean="0"/>
              <a:t>Questão 66 ENEM 2012</a:t>
            </a:r>
            <a:endParaRPr lang="pt-BR" dirty="0"/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6900" y="5473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3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Mapa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                                                  </a:t>
            </a:r>
          </a:p>
          <a:p>
            <a:pPr marL="0" indent="0">
              <a:buNone/>
            </a:pPr>
            <a:r>
              <a:rPr lang="pt-BR" dirty="0" smtClean="0"/>
              <a:t>Pesquisando a questão   </a:t>
            </a:r>
            <a:r>
              <a:rPr lang="pt-BR" sz="1200" dirty="0" smtClean="0"/>
              <a:t>conhecimento    </a:t>
            </a:r>
            <a:r>
              <a:rPr lang="pt-BR" dirty="0" smtClean="0"/>
              <a:t>Entrando no site </a:t>
            </a:r>
            <a:r>
              <a:rPr lang="pt-BR" dirty="0" err="1" smtClean="0"/>
              <a:t>wikifisica</a:t>
            </a:r>
            <a:r>
              <a:rPr lang="pt-BR" dirty="0" smtClean="0"/>
              <a:t> </a:t>
            </a:r>
            <a:r>
              <a:rPr lang="pt-BR" sz="1200" dirty="0"/>
              <a:t> </a:t>
            </a:r>
            <a:r>
              <a:rPr lang="pt-BR" sz="1200" dirty="0" smtClean="0"/>
              <a:t>informação</a:t>
            </a:r>
          </a:p>
          <a:p>
            <a:pPr marL="0" indent="0">
              <a:buNone/>
            </a:pPr>
            <a:r>
              <a:rPr lang="pt-BR" dirty="0" smtClean="0"/>
              <a:t>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pt-BR" sz="1200" dirty="0"/>
              <a:t> </a:t>
            </a:r>
            <a:r>
              <a:rPr lang="pt-BR" sz="1200" dirty="0" smtClean="0"/>
              <a:t>                      </a:t>
            </a:r>
          </a:p>
          <a:p>
            <a:pPr marL="0" indent="0">
              <a:buNone/>
            </a:pPr>
            <a:r>
              <a:rPr lang="pt-BR" sz="1200" dirty="0"/>
              <a:t> </a:t>
            </a:r>
            <a:r>
              <a:rPr lang="pt-BR" sz="1200" dirty="0" smtClean="0"/>
              <a:t>                                                                                                                                                                               Aprendizado                     </a:t>
            </a:r>
            <a:r>
              <a:rPr lang="pt-BR" dirty="0" smtClean="0"/>
              <a:t>Estudando a matéria</a:t>
            </a:r>
          </a:p>
          <a:p>
            <a:pPr marL="0" indent="0">
              <a:buNone/>
            </a:pPr>
            <a:r>
              <a:rPr lang="pt-BR" sz="1200" dirty="0"/>
              <a:t> </a:t>
            </a:r>
            <a:r>
              <a:rPr lang="pt-BR" sz="1200" dirty="0" smtClean="0"/>
              <a:t>                                                                  </a:t>
            </a:r>
          </a:p>
          <a:p>
            <a:pPr marL="0" indent="0">
              <a:buNone/>
            </a:pPr>
            <a:r>
              <a:rPr lang="pt-BR" sz="1200" dirty="0"/>
              <a:t> </a:t>
            </a:r>
            <a:r>
              <a:rPr lang="pt-BR" sz="1200" dirty="0" smtClean="0"/>
              <a:t>                                                              </a:t>
            </a:r>
            <a:r>
              <a:rPr lang="pt-BR" dirty="0" smtClean="0"/>
              <a:t> Abri o PowerPoint</a:t>
            </a:r>
          </a:p>
          <a:p>
            <a:pPr marL="0" indent="0">
              <a:buNone/>
            </a:pPr>
            <a:r>
              <a:rPr lang="pt-BR" dirty="0" smtClean="0"/>
              <a:t>          </a:t>
            </a:r>
            <a:r>
              <a:rPr lang="pt-BR" sz="1200" dirty="0" smtClean="0"/>
              <a:t>                                          Conclusão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     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</a:t>
            </a:r>
            <a:r>
              <a:rPr lang="pt-BR" dirty="0" err="1" smtClean="0"/>
              <a:t>Podcast</a:t>
            </a:r>
            <a:r>
              <a:rPr lang="pt-BR" dirty="0" smtClean="0"/>
              <a:t>   </a:t>
            </a:r>
            <a:r>
              <a:rPr lang="pt-BR" sz="1200" dirty="0" smtClean="0"/>
              <a:t>Finalização              </a:t>
            </a:r>
            <a:r>
              <a:rPr lang="pt-BR" sz="2400" dirty="0" smtClean="0"/>
              <a:t>Enviar para o </a:t>
            </a:r>
            <a:r>
              <a:rPr lang="pt-BR" sz="2400" dirty="0" err="1" smtClean="0"/>
              <a:t>email</a:t>
            </a:r>
            <a:r>
              <a:rPr lang="pt-BR" sz="2400" dirty="0" smtClean="0"/>
              <a:t> do Professor</a:t>
            </a:r>
            <a:endParaRPr lang="pt-BR" dirty="0" smtClean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4787900" y="2667000"/>
            <a:ext cx="889000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9931400" y="26797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H="1">
            <a:off x="5905500" y="4013200"/>
            <a:ext cx="14224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H="1">
            <a:off x="3124200" y="5016500"/>
            <a:ext cx="431800" cy="39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3556000" y="5891212"/>
            <a:ext cx="889000" cy="2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200" y="5611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Competência e Habilidade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0000" y="1825625"/>
            <a:ext cx="3693300" cy="4351338"/>
          </a:xfrm>
        </p:spPr>
        <p:txBody>
          <a:bodyPr/>
          <a:lstStyle/>
          <a:p>
            <a:r>
              <a:rPr lang="pt-BR" dirty="0"/>
              <a:t>III - Selecionar, organizar, relacionar, interpretar dados e informações representados de diferentes formas para tomar decisões e enfrentar </a:t>
            </a:r>
            <a:r>
              <a:rPr lang="pt-BR" dirty="0" smtClean="0"/>
              <a:t>situações -problema</a:t>
            </a:r>
            <a:r>
              <a:rPr lang="pt-BR" dirty="0"/>
              <a:t>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905500" y="1825625"/>
            <a:ext cx="5143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H20 - Utilizar leis físicas para interpretar processos naturais e tecnológicos que envolvem trocas de calor, mudanças de pressão e densidade ou interações físicas que provoquem movimentos de objetos</a:t>
            </a:r>
          </a:p>
        </p:txBody>
      </p:sp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0400" y="570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  Mecânica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9350" y="1927225"/>
            <a:ext cx="66143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/>
              <a:t>Mecânica é o ramo da Física responsável pelo estudo do </a:t>
            </a:r>
            <a:r>
              <a:rPr lang="pt-BR" dirty="0" smtClean="0"/>
              <a:t>movimento</a:t>
            </a:r>
            <a:r>
              <a:rPr lang="pt-BR" dirty="0"/>
              <a:t>. Existe a Mecânica Clássica, Relativística e </a:t>
            </a:r>
            <a:r>
              <a:rPr lang="pt-BR" dirty="0" smtClean="0"/>
              <a:t>Quântica. É </a:t>
            </a:r>
            <a:r>
              <a:rPr lang="pt-BR" dirty="0"/>
              <a:t>o ramo da Física responsável pelo estudo dos movimentos dos corpos, bem como suas evoluções temporais e as equações matemáticas que os </a:t>
            </a:r>
            <a:r>
              <a:rPr lang="pt-BR" dirty="0" smtClean="0"/>
              <a:t>determinam.</a:t>
            </a:r>
            <a:endParaRPr lang="pt-BR" dirty="0"/>
          </a:p>
          <a:p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5668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        </a:t>
            </a:r>
            <a:r>
              <a:rPr lang="pt-BR" dirty="0" err="1" smtClean="0"/>
              <a:t>Gif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98" y="1981994"/>
            <a:ext cx="5501597" cy="4126198"/>
          </a:xfr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8928" y="5803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264" y="365125"/>
            <a:ext cx="11984736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Questão 66 do ENEM 2012 (Prova Amarela)</a:t>
            </a:r>
            <a:br>
              <a:rPr lang="pt-BR" dirty="0" smtClean="0"/>
            </a:br>
            <a:r>
              <a:rPr lang="pt-BR" dirty="0" smtClean="0"/>
              <a:t>ou questão 72 (Prova azul)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2414016"/>
            <a:ext cx="6900672" cy="8121363"/>
          </a:xfr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0144" y="5477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4483" y="4351909"/>
            <a:ext cx="10515600" cy="1325563"/>
          </a:xfrm>
        </p:spPr>
        <p:txBody>
          <a:bodyPr/>
          <a:lstStyle/>
          <a:p>
            <a:r>
              <a:rPr lang="pt-BR" dirty="0" smtClean="0"/>
              <a:t>                          Resolução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96" y="-4098622"/>
            <a:ext cx="5474208" cy="7722694"/>
          </a:xfr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4483" y="5677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3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ofundidad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224</TotalTime>
  <Words>179</Words>
  <Application>Microsoft Office PowerPoint</Application>
  <PresentationFormat>Widescreen</PresentationFormat>
  <Paragraphs>25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Corbel</vt:lpstr>
      <vt:lpstr>Profundidade</vt:lpstr>
      <vt:lpstr>Estudando para o ENEM de forma invertida.</vt:lpstr>
      <vt:lpstr>                  Mapa Conceitual</vt:lpstr>
      <vt:lpstr>        Competência e Habilidade</vt:lpstr>
      <vt:lpstr>                            Mecânica</vt:lpstr>
      <vt:lpstr>                                  Gif</vt:lpstr>
      <vt:lpstr>Questão 66 do ENEM 2012 (Prova Amarela) ou questão 72 (Prova azul)</vt:lpstr>
      <vt:lpstr>                          Resolução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invertida.</dc:title>
  <dc:creator>Usuário do Windows</dc:creator>
  <cp:lastModifiedBy>Usuário do Windows</cp:lastModifiedBy>
  <cp:revision>12</cp:revision>
  <dcterms:created xsi:type="dcterms:W3CDTF">2017-09-14T20:53:12Z</dcterms:created>
  <dcterms:modified xsi:type="dcterms:W3CDTF">2017-09-15T00:37:31Z</dcterms:modified>
</cp:coreProperties>
</file>