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5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4300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354107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5812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009060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38344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915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3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8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76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7/30/2017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05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7/30/2017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3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7/30/2017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12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7/30/2017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49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7/30/2017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12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7/30/2017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4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7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EEEFM.Profª. Filomena Quitiba</a:t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/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smtClean="0">
                <a:solidFill>
                  <a:schemeClr val="tx1"/>
                </a:solidFill>
              </a:rPr>
              <a:t> Estudando para o ENEM de forma diferente</a:t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>        Questão: 54-(2016)</a:t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/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>Aluna</a:t>
            </a:r>
            <a:r>
              <a:rPr lang="pt-BR" dirty="0" smtClean="0">
                <a:solidFill>
                  <a:schemeClr val="tx1"/>
                </a:solidFill>
              </a:rPr>
              <a:t>: kanandra</a:t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>Profº</a:t>
            </a:r>
            <a:r>
              <a:rPr lang="pt-BR" dirty="0" smtClean="0">
                <a:solidFill>
                  <a:schemeClr val="tx1"/>
                </a:solidFill>
              </a:rPr>
              <a:t>: Lucas</a:t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>Série</a:t>
            </a:r>
            <a:r>
              <a:rPr lang="pt-BR" dirty="0" smtClean="0">
                <a:solidFill>
                  <a:schemeClr val="tx1"/>
                </a:solidFill>
              </a:rPr>
              <a:t>: 1ºM05</a:t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/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>  </a:t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                       Piúma-Es 2017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1451" y="6141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7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2272937" cy="627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Estudando para o ENEM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284617" y="78376"/>
            <a:ext cx="1449978" cy="744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Questão 54-(2016)</a:t>
            </a:r>
            <a:endParaRPr lang="pt-BR" dirty="0"/>
          </a:p>
        </p:txBody>
      </p:sp>
      <p:sp>
        <p:nvSpPr>
          <p:cNvPr id="5" name="Seta para a Direita 4"/>
          <p:cNvSpPr/>
          <p:nvPr/>
        </p:nvSpPr>
        <p:spPr>
          <a:xfrm rot="5400000">
            <a:off x="4460964" y="1358539"/>
            <a:ext cx="1208317" cy="359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Localizada</a:t>
            </a:r>
            <a:endParaRPr lang="pt-BR" sz="1400" dirty="0"/>
          </a:p>
        </p:txBody>
      </p:sp>
      <p:sp>
        <p:nvSpPr>
          <p:cNvPr id="6" name="Retângulo 5"/>
          <p:cNvSpPr/>
          <p:nvPr/>
        </p:nvSpPr>
        <p:spPr>
          <a:xfrm>
            <a:off x="4284617" y="2246822"/>
            <a:ext cx="1867987" cy="803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www.wikifísica</a:t>
            </a:r>
            <a:endParaRPr lang="pt-BR" dirty="0"/>
          </a:p>
        </p:txBody>
      </p:sp>
      <p:sp>
        <p:nvSpPr>
          <p:cNvPr id="7" name="Seta para a Direita 6"/>
          <p:cNvSpPr/>
          <p:nvPr/>
        </p:nvSpPr>
        <p:spPr>
          <a:xfrm>
            <a:off x="2357845" y="156753"/>
            <a:ext cx="1841863" cy="352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Realizada</a:t>
            </a:r>
            <a:endParaRPr lang="pt-BR" sz="1400" dirty="0"/>
          </a:p>
        </p:txBody>
      </p:sp>
      <p:sp>
        <p:nvSpPr>
          <p:cNvPr id="10" name="Seta para a Direita 9"/>
          <p:cNvSpPr/>
          <p:nvPr/>
        </p:nvSpPr>
        <p:spPr>
          <a:xfrm rot="20390228">
            <a:off x="6171903" y="1796398"/>
            <a:ext cx="1567886" cy="390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Youtube</a:t>
            </a:r>
            <a:endParaRPr lang="pt-BR" sz="1400" dirty="0"/>
          </a:p>
        </p:txBody>
      </p:sp>
      <p:sp>
        <p:nvSpPr>
          <p:cNvPr id="11" name="Retângulo 10"/>
          <p:cNvSpPr/>
          <p:nvPr/>
        </p:nvSpPr>
        <p:spPr>
          <a:xfrm>
            <a:off x="7759088" y="1538153"/>
            <a:ext cx="1319598" cy="907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Ajudando</a:t>
            </a:r>
            <a:r>
              <a:rPr lang="pt-BR" dirty="0" smtClean="0"/>
              <a:t> </a:t>
            </a:r>
            <a:r>
              <a:rPr lang="pt-BR" sz="1600" dirty="0" smtClean="0"/>
              <a:t>no</a:t>
            </a:r>
            <a:r>
              <a:rPr lang="pt-BR" dirty="0" smtClean="0"/>
              <a:t> </a:t>
            </a:r>
            <a:r>
              <a:rPr lang="pt-BR" sz="1400" dirty="0" smtClean="0"/>
              <a:t>entendimento</a:t>
            </a:r>
            <a:endParaRPr lang="pt-BR" sz="1400" dirty="0"/>
          </a:p>
        </p:txBody>
      </p:sp>
      <p:sp>
        <p:nvSpPr>
          <p:cNvPr id="12" name="Seta para a Direita 11"/>
          <p:cNvSpPr/>
          <p:nvPr/>
        </p:nvSpPr>
        <p:spPr>
          <a:xfrm rot="5248664">
            <a:off x="7878256" y="3080091"/>
            <a:ext cx="1561742" cy="412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Utilizando </a:t>
            </a:r>
            <a:endParaRPr lang="pt-BR" sz="1600" dirty="0"/>
          </a:p>
        </p:txBody>
      </p:sp>
      <p:sp>
        <p:nvSpPr>
          <p:cNvPr id="13" name="Retângulo 12"/>
          <p:cNvSpPr/>
          <p:nvPr/>
        </p:nvSpPr>
        <p:spPr>
          <a:xfrm>
            <a:off x="8125097" y="4126959"/>
            <a:ext cx="1240972" cy="809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Power point</a:t>
            </a:r>
            <a:endParaRPr lang="pt-BR" dirty="0"/>
          </a:p>
        </p:txBody>
      </p:sp>
      <p:sp>
        <p:nvSpPr>
          <p:cNvPr id="15" name="Seta para a Esquerda 14"/>
          <p:cNvSpPr/>
          <p:nvPr/>
        </p:nvSpPr>
        <p:spPr>
          <a:xfrm>
            <a:off x="6439989" y="4219304"/>
            <a:ext cx="1580605" cy="5094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juntamente</a:t>
            </a:r>
            <a:endParaRPr lang="pt-BR" sz="1400" dirty="0"/>
          </a:p>
        </p:txBody>
      </p:sp>
      <p:sp>
        <p:nvSpPr>
          <p:cNvPr id="17" name="Retângulo 16"/>
          <p:cNvSpPr/>
          <p:nvPr/>
        </p:nvSpPr>
        <p:spPr>
          <a:xfrm>
            <a:off x="5065122" y="4075351"/>
            <a:ext cx="1374867" cy="966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Com</a:t>
            </a:r>
          </a:p>
          <a:p>
            <a:pPr algn="ctr"/>
            <a:r>
              <a:rPr lang="pt-BR" dirty="0" smtClean="0"/>
              <a:t>Podcast</a:t>
            </a:r>
            <a:endParaRPr lang="pt-BR" dirty="0"/>
          </a:p>
        </p:txBody>
      </p:sp>
      <p:sp>
        <p:nvSpPr>
          <p:cNvPr id="18" name="Seta para a Direita 17"/>
          <p:cNvSpPr/>
          <p:nvPr/>
        </p:nvSpPr>
        <p:spPr>
          <a:xfrm rot="5400000">
            <a:off x="-581626" y="1260249"/>
            <a:ext cx="1568198" cy="404949"/>
          </a:xfrm>
          <a:prstGeom prst="rightArrow">
            <a:avLst>
              <a:gd name="adj1" fmla="val 50000"/>
              <a:gd name="adj2" fmla="val 39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Explicando 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0" y="2298430"/>
            <a:ext cx="1332411" cy="1018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Questão do ENEM</a:t>
            </a:r>
            <a:endParaRPr lang="pt-BR" dirty="0"/>
          </a:p>
        </p:txBody>
      </p:sp>
      <p:sp>
        <p:nvSpPr>
          <p:cNvPr id="20" name="Seta para a Direita 19"/>
          <p:cNvSpPr/>
          <p:nvPr/>
        </p:nvSpPr>
        <p:spPr>
          <a:xfrm rot="5400000">
            <a:off x="-541955" y="3989955"/>
            <a:ext cx="1567918" cy="325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incluído</a:t>
            </a: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222069" y="5042263"/>
            <a:ext cx="1280160" cy="692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 mapa conceitual</a:t>
            </a:r>
            <a:endParaRPr lang="pt-BR" dirty="0"/>
          </a:p>
        </p:txBody>
      </p:sp>
      <p:sp>
        <p:nvSpPr>
          <p:cNvPr id="23" name="Seta para a Direita 22"/>
          <p:cNvSpPr/>
          <p:nvPr/>
        </p:nvSpPr>
        <p:spPr>
          <a:xfrm rot="1145428">
            <a:off x="1509740" y="5119980"/>
            <a:ext cx="1489165" cy="296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enviado</a:t>
            </a:r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3006417" y="5388428"/>
            <a:ext cx="1730830" cy="862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Por E-mail</a:t>
            </a:r>
            <a:endParaRPr lang="pt-BR" dirty="0"/>
          </a:p>
        </p:txBody>
      </p:sp>
      <p:sp>
        <p:nvSpPr>
          <p:cNvPr id="25" name="Seta para a Direita 24"/>
          <p:cNvSpPr/>
          <p:nvPr/>
        </p:nvSpPr>
        <p:spPr>
          <a:xfrm rot="4683997">
            <a:off x="1413802" y="1363703"/>
            <a:ext cx="1645356" cy="297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Estruturando</a:t>
            </a:r>
            <a:endParaRPr lang="pt-BR" sz="1400" dirty="0"/>
          </a:p>
        </p:txBody>
      </p:sp>
      <p:sp>
        <p:nvSpPr>
          <p:cNvPr id="26" name="Retângulo 25"/>
          <p:cNvSpPr/>
          <p:nvPr/>
        </p:nvSpPr>
        <p:spPr>
          <a:xfrm>
            <a:off x="1995474" y="2392261"/>
            <a:ext cx="1365318" cy="940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Toda as Explicações</a:t>
            </a:r>
            <a:endParaRPr lang="pt-BR" dirty="0"/>
          </a:p>
        </p:txBody>
      </p:sp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468" y="62079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9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577515"/>
            <a:ext cx="69102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III - Selecionar, organizar, relacionar, interpretar dados e informações representados de diferentes formas, para tomar decisões e enfrentar </a:t>
            </a:r>
            <a:r>
              <a:rPr lang="pt-BR" dirty="0" smtClean="0"/>
              <a:t>situações problema</a:t>
            </a:r>
            <a:r>
              <a:rPr lang="pt-BR" dirty="0"/>
              <a:t>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05841" y="4325872"/>
            <a:ext cx="3644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H8 – Analisar a atuação dos movimentos sociais que contribuíram para mudanças ou rupturas em processos de disputa pelo poder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Competência e Habilidades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8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1041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1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77334" y="1361440"/>
            <a:ext cx="84865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54- </a:t>
            </a:r>
            <a:r>
              <a:rPr lang="pt-BR" dirty="0"/>
              <a:t>Dois veículos que trafegam com velocidade constante em uma estrada, na mesma direção e sentido, devem manter entre si uma distância mínima. Isso porque o movimento de um veículo, até que ele pare totalmente, ocorre em duas etapas, a partir do momento em que o motorista detecta um problema que exige uma freada brusca. A primeira etapa é associada à distância que o veículo </a:t>
            </a:r>
            <a:r>
              <a:rPr lang="pt-BR" dirty="0" smtClean="0"/>
              <a:t>percorre </a:t>
            </a:r>
            <a:r>
              <a:rPr lang="pt-BR" dirty="0"/>
              <a:t>entre o intervalo de tempo da detecção do problema e o acionamento dos freios. Já a segunda se relaciona com a distância que o automóvel percorre enquanto os freios agem com desaceleração constante. Considerando a situação descrita, qual esboço gráfico representa a velocidade do automóvel em relação à </a:t>
            </a:r>
            <a:r>
              <a:rPr lang="pt-BR" dirty="0" smtClean="0"/>
              <a:t>distância </a:t>
            </a:r>
            <a:r>
              <a:rPr lang="pt-BR" dirty="0"/>
              <a:t>percorrida até parar </a:t>
            </a:r>
            <a:r>
              <a:rPr lang="pt-BR" dirty="0" smtClean="0"/>
              <a:t>totalmente?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   </a:t>
            </a:r>
            <a:r>
              <a:rPr lang="pt-BR" b="1" dirty="0" smtClean="0">
                <a:solidFill>
                  <a:schemeClr val="tx1"/>
                </a:solidFill>
              </a:rPr>
              <a:t>Explicação da Física  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46" y="4132322"/>
            <a:ext cx="5343037" cy="2477484"/>
          </a:xfrm>
          <a:prstGeom prst="rect">
            <a:avLst/>
          </a:prstGeom>
        </p:spPr>
      </p:pic>
      <p:pic>
        <p:nvPicPr>
          <p:cNvPr id="9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7334" y="6000206"/>
            <a:ext cx="609600" cy="609600"/>
          </a:xfrm>
          <a:prstGeom prst="rect">
            <a:avLst/>
          </a:prstGeom>
        </p:spPr>
      </p:pic>
      <p:pic>
        <p:nvPicPr>
          <p:cNvPr id="12" name="Som grav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31890" y="60032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3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087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000" dirty="0" smtClean="0"/>
              <a:t>)</a:t>
            </a:r>
            <a:r>
              <a:rPr lang="pt-BR" sz="2000" dirty="0"/>
              <a:t/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677334" y="1807686"/>
            <a:ext cx="64854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Resolução</a:t>
            </a:r>
            <a:r>
              <a:rPr lang="pt-BR" dirty="0"/>
              <a:t>: Durante o tempo de reação a velocidade escalar é </a:t>
            </a:r>
            <a:r>
              <a:rPr lang="pt-BR" dirty="0" smtClean="0"/>
              <a:t>constante. </a:t>
            </a:r>
            <a:r>
              <a:rPr lang="pt-BR" dirty="0"/>
              <a:t>Durante a freada o movimento é uniformente variado e a função velocidade escalar x distância tem a forma de um arco de parábola cujo eixo de simetria é o eixo das distâncias (Equação de </a:t>
            </a:r>
            <a:r>
              <a:rPr lang="pt-BR" dirty="0" smtClean="0"/>
              <a:t>Torricelli)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002140" y="4267656"/>
            <a:ext cx="2433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Resposta</a:t>
            </a:r>
            <a:r>
              <a:rPr lang="pt-BR" sz="2400" dirty="0"/>
              <a:t>: D </a:t>
            </a:r>
          </a:p>
        </p:txBody>
      </p:sp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3886" y="59980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8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</TotalTime>
  <Words>277</Words>
  <Application>Microsoft Office PowerPoint</Application>
  <PresentationFormat>Widescreen</PresentationFormat>
  <Paragraphs>29</Paragraphs>
  <Slides>5</Slides>
  <Notes>0</Notes>
  <HiddenSlides>0</HiddenSlides>
  <MMClips>6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Facetado</vt:lpstr>
      <vt:lpstr>EEEFM.Profª. Filomena Quitiba     Estudando para o ENEM de forma diferente         Questão: 54-(2016)  Aluna: kanandra Profº: Lucas Série: 1ºM05                             Piúma-Es 2017</vt:lpstr>
      <vt:lpstr>Apresentação do PowerPoint</vt:lpstr>
      <vt:lpstr>Competência e Habilidades</vt:lpstr>
      <vt:lpstr>   Explicação da Física  </vt:lpstr>
      <vt:lpstr>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EEEFM.Profª. Filomena Quitiba     Estudando para o ENEM de forma diferente         Questão: 54-(2016)  Aluna: kanandra Profº: Lucas Série: 1ºM05                             Piúma-Es 2017</dc:title>
  <dc:creator>Daniel</dc:creator>
  <cp:lastModifiedBy>Daniel</cp:lastModifiedBy>
  <cp:revision>11</cp:revision>
  <dcterms:created xsi:type="dcterms:W3CDTF">2017-07-30T23:54:07Z</dcterms:created>
  <dcterms:modified xsi:type="dcterms:W3CDTF">2017-07-31T02:32:57Z</dcterms:modified>
</cp:coreProperties>
</file>