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8"/>
  </p:notesMasterIdLst>
  <p:sldIdLst>
    <p:sldId id="256" r:id="rId2"/>
    <p:sldId id="261" r:id="rId3"/>
    <p:sldId id="258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64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88F841-443A-4D51-8547-75773F769EF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B337035-DEF9-46D5-8D49-5509F5805630}">
      <dgm:prSet phldrT="[Texto]"/>
      <dgm:spPr/>
      <dgm:t>
        <a:bodyPr/>
        <a:lstStyle/>
        <a:p>
          <a:r>
            <a:rPr lang="pt-BR" dirty="0" smtClean="0"/>
            <a:t>Questão do Enem </a:t>
          </a:r>
          <a:endParaRPr lang="pt-BR" dirty="0"/>
        </a:p>
      </dgm:t>
    </dgm:pt>
    <dgm:pt modelId="{16971300-7D9B-424F-A960-AC689BDEE521}" type="parTrans" cxnId="{B61A9837-BBB2-48F4-A436-54112C7E3EEF}">
      <dgm:prSet/>
      <dgm:spPr/>
      <dgm:t>
        <a:bodyPr/>
        <a:lstStyle/>
        <a:p>
          <a:endParaRPr lang="pt-BR"/>
        </a:p>
      </dgm:t>
    </dgm:pt>
    <dgm:pt modelId="{AD296603-3910-4EA3-BA38-4B07F45A23F2}" type="sibTrans" cxnId="{B61A9837-BBB2-48F4-A436-54112C7E3EEF}">
      <dgm:prSet/>
      <dgm:spPr/>
      <dgm:t>
        <a:bodyPr/>
        <a:lstStyle/>
        <a:p>
          <a:endParaRPr lang="pt-BR"/>
        </a:p>
      </dgm:t>
    </dgm:pt>
    <dgm:pt modelId="{83107145-4646-4FE3-AACA-7A1E8719E319}">
      <dgm:prSet phldrT="[Texto]"/>
      <dgm:spPr/>
      <dgm:t>
        <a:bodyPr/>
        <a:lstStyle/>
        <a:p>
          <a:r>
            <a:rPr lang="pt-BR" dirty="0" err="1" smtClean="0"/>
            <a:t>Podcast</a:t>
          </a:r>
          <a:endParaRPr lang="pt-BR" dirty="0"/>
        </a:p>
      </dgm:t>
    </dgm:pt>
    <dgm:pt modelId="{C8C95B54-A2E6-4A20-B6A7-4AEC8F31EAEA}" type="parTrans" cxnId="{6229F781-52EB-419F-B32E-3FF0FC56ECFC}">
      <dgm:prSet/>
      <dgm:spPr/>
      <dgm:t>
        <a:bodyPr/>
        <a:lstStyle/>
        <a:p>
          <a:endParaRPr lang="pt-BR"/>
        </a:p>
      </dgm:t>
    </dgm:pt>
    <dgm:pt modelId="{92F01D86-ECB9-44A9-9C3F-64D804F87888}" type="sibTrans" cxnId="{6229F781-52EB-419F-B32E-3FF0FC56ECFC}">
      <dgm:prSet/>
      <dgm:spPr/>
      <dgm:t>
        <a:bodyPr/>
        <a:lstStyle/>
        <a:p>
          <a:endParaRPr lang="pt-BR"/>
        </a:p>
      </dgm:t>
    </dgm:pt>
    <dgm:pt modelId="{3CA3CFF2-7761-47DC-B325-ABE032688D19}">
      <dgm:prSet phldrT="[Texto]"/>
      <dgm:spPr/>
      <dgm:t>
        <a:bodyPr/>
        <a:lstStyle/>
        <a:p>
          <a:r>
            <a:rPr lang="pt-BR" dirty="0" smtClean="0"/>
            <a:t>Imagem</a:t>
          </a:r>
          <a:endParaRPr lang="pt-BR" dirty="0"/>
        </a:p>
      </dgm:t>
    </dgm:pt>
    <dgm:pt modelId="{197D1FE6-D954-4143-B1D2-EB47F7A213EE}" type="parTrans" cxnId="{4348D5D1-24D0-4A9F-9382-564395D490A4}">
      <dgm:prSet/>
      <dgm:spPr/>
      <dgm:t>
        <a:bodyPr/>
        <a:lstStyle/>
        <a:p>
          <a:endParaRPr lang="pt-BR"/>
        </a:p>
      </dgm:t>
    </dgm:pt>
    <dgm:pt modelId="{C862DD54-AEE6-46D2-883D-5665B52B0243}" type="sibTrans" cxnId="{4348D5D1-24D0-4A9F-9382-564395D490A4}">
      <dgm:prSet/>
      <dgm:spPr/>
      <dgm:t>
        <a:bodyPr/>
        <a:lstStyle/>
        <a:p>
          <a:endParaRPr lang="pt-BR"/>
        </a:p>
      </dgm:t>
    </dgm:pt>
    <dgm:pt modelId="{FF301428-E90D-453B-BAAB-F1979EBF099F}">
      <dgm:prSet phldrT="[Texto]"/>
      <dgm:spPr/>
      <dgm:t>
        <a:bodyPr/>
        <a:lstStyle/>
        <a:p>
          <a:r>
            <a:rPr lang="pt-BR" dirty="0" smtClean="0"/>
            <a:t>Apresentação</a:t>
          </a:r>
          <a:endParaRPr lang="pt-BR" dirty="0"/>
        </a:p>
      </dgm:t>
    </dgm:pt>
    <dgm:pt modelId="{D03C24D1-8792-490B-9672-D2B61935658A}" type="parTrans" cxnId="{6296873B-9EC2-4445-B812-89BE368C3567}">
      <dgm:prSet/>
      <dgm:spPr/>
      <dgm:t>
        <a:bodyPr/>
        <a:lstStyle/>
        <a:p>
          <a:endParaRPr lang="pt-BR"/>
        </a:p>
      </dgm:t>
    </dgm:pt>
    <dgm:pt modelId="{08C4CFE5-720B-4AD0-A4C8-F9A3D06B2B7F}" type="sibTrans" cxnId="{6296873B-9EC2-4445-B812-89BE368C3567}">
      <dgm:prSet/>
      <dgm:spPr/>
      <dgm:t>
        <a:bodyPr/>
        <a:lstStyle/>
        <a:p>
          <a:endParaRPr lang="pt-BR"/>
        </a:p>
      </dgm:t>
    </dgm:pt>
    <dgm:pt modelId="{76C03A58-A9A9-4183-B22E-77A3036BF7ED}">
      <dgm:prSet phldrT="[Texto]"/>
      <dgm:spPr/>
      <dgm:t>
        <a:bodyPr/>
        <a:lstStyle/>
        <a:p>
          <a:r>
            <a:rPr lang="pt-BR" dirty="0" smtClean="0"/>
            <a:t>Power Point</a:t>
          </a:r>
          <a:endParaRPr lang="pt-BR" dirty="0"/>
        </a:p>
      </dgm:t>
    </dgm:pt>
    <dgm:pt modelId="{CC5774C9-3D40-4F7E-973D-A8EC45926E4A}" type="parTrans" cxnId="{E2ECF884-D3F3-456D-87BB-0C45F291DA68}">
      <dgm:prSet/>
      <dgm:spPr/>
      <dgm:t>
        <a:bodyPr/>
        <a:lstStyle/>
        <a:p>
          <a:endParaRPr lang="pt-BR"/>
        </a:p>
      </dgm:t>
    </dgm:pt>
    <dgm:pt modelId="{6334E098-5E15-47B2-A22E-A7097DAEEC58}" type="sibTrans" cxnId="{E2ECF884-D3F3-456D-87BB-0C45F291DA68}">
      <dgm:prSet/>
      <dgm:spPr/>
      <dgm:t>
        <a:bodyPr/>
        <a:lstStyle/>
        <a:p>
          <a:endParaRPr lang="pt-BR"/>
        </a:p>
      </dgm:t>
    </dgm:pt>
    <dgm:pt modelId="{2649445F-8F63-4060-838D-3F3D9E9BDAD7}">
      <dgm:prSet phldrT="[Texto]"/>
      <dgm:spPr/>
      <dgm:t>
        <a:bodyPr/>
        <a:lstStyle/>
        <a:p>
          <a:r>
            <a:rPr lang="pt-BR" dirty="0" smtClean="0"/>
            <a:t>Gravação</a:t>
          </a:r>
          <a:endParaRPr lang="pt-BR" dirty="0"/>
        </a:p>
      </dgm:t>
    </dgm:pt>
    <dgm:pt modelId="{A8F4B0E1-4AAC-4474-83CE-628904A38FCF}" type="parTrans" cxnId="{C6E8DC00-0E7A-4A01-834A-DFDE5CC81DDF}">
      <dgm:prSet/>
      <dgm:spPr/>
      <dgm:t>
        <a:bodyPr/>
        <a:lstStyle/>
        <a:p>
          <a:endParaRPr lang="pt-BR"/>
        </a:p>
      </dgm:t>
    </dgm:pt>
    <dgm:pt modelId="{2FCD73C8-0368-4DBE-AA4A-A1AAA8961BEB}" type="sibTrans" cxnId="{C6E8DC00-0E7A-4A01-834A-DFDE5CC81DDF}">
      <dgm:prSet/>
      <dgm:spPr/>
      <dgm:t>
        <a:bodyPr/>
        <a:lstStyle/>
        <a:p>
          <a:endParaRPr lang="pt-BR"/>
        </a:p>
      </dgm:t>
    </dgm:pt>
    <dgm:pt modelId="{EC566CC1-9798-4D35-889E-623BBD4B1DC1}" type="pres">
      <dgm:prSet presAssocID="{4188F841-443A-4D51-8547-75773F769EF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DCDA19E-46EA-4A01-A629-FC3AF631D9FC}" type="pres">
      <dgm:prSet presAssocID="{DB337035-DEF9-46D5-8D49-5509F5805630}" presName="root1" presStyleCnt="0"/>
      <dgm:spPr/>
    </dgm:pt>
    <dgm:pt modelId="{6FDC395D-997A-4373-8642-F979915C3FA7}" type="pres">
      <dgm:prSet presAssocID="{DB337035-DEF9-46D5-8D49-5509F580563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88D6F6B-0A07-46F5-A488-A6166A2DA885}" type="pres">
      <dgm:prSet presAssocID="{DB337035-DEF9-46D5-8D49-5509F5805630}" presName="level2hierChild" presStyleCnt="0"/>
      <dgm:spPr/>
    </dgm:pt>
    <dgm:pt modelId="{45FE62CD-0BC5-4927-A80E-CF39A71CADEA}" type="pres">
      <dgm:prSet presAssocID="{C8C95B54-A2E6-4A20-B6A7-4AEC8F31EAEA}" presName="conn2-1" presStyleLbl="parChTrans1D2" presStyleIdx="0" presStyleCnt="2"/>
      <dgm:spPr/>
    </dgm:pt>
    <dgm:pt modelId="{EF72505D-C981-4B8F-B322-F441FAFA75ED}" type="pres">
      <dgm:prSet presAssocID="{C8C95B54-A2E6-4A20-B6A7-4AEC8F31EAEA}" presName="connTx" presStyleLbl="parChTrans1D2" presStyleIdx="0" presStyleCnt="2"/>
      <dgm:spPr/>
    </dgm:pt>
    <dgm:pt modelId="{688AC1EC-1130-4003-A9DC-7E80B3693200}" type="pres">
      <dgm:prSet presAssocID="{83107145-4646-4FE3-AACA-7A1E8719E319}" presName="root2" presStyleCnt="0"/>
      <dgm:spPr/>
    </dgm:pt>
    <dgm:pt modelId="{2FDB57C0-432C-43F2-A7B4-42FB90D7C595}" type="pres">
      <dgm:prSet presAssocID="{83107145-4646-4FE3-AACA-7A1E8719E31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4AEF36D-07E1-4CD7-9CE3-340AFA4242BE}" type="pres">
      <dgm:prSet presAssocID="{83107145-4646-4FE3-AACA-7A1E8719E319}" presName="level3hierChild" presStyleCnt="0"/>
      <dgm:spPr/>
    </dgm:pt>
    <dgm:pt modelId="{BDA45533-58B7-40B2-AA8B-C274AC4A404B}" type="pres">
      <dgm:prSet presAssocID="{197D1FE6-D954-4143-B1D2-EB47F7A213EE}" presName="conn2-1" presStyleLbl="parChTrans1D3" presStyleIdx="0" presStyleCnt="3"/>
      <dgm:spPr/>
    </dgm:pt>
    <dgm:pt modelId="{FA163535-FD66-433D-842A-BCB9F76E9DCE}" type="pres">
      <dgm:prSet presAssocID="{197D1FE6-D954-4143-B1D2-EB47F7A213EE}" presName="connTx" presStyleLbl="parChTrans1D3" presStyleIdx="0" presStyleCnt="3"/>
      <dgm:spPr/>
    </dgm:pt>
    <dgm:pt modelId="{17292ECA-BAEC-4D3C-8EB8-704C7ABEF9E0}" type="pres">
      <dgm:prSet presAssocID="{3CA3CFF2-7761-47DC-B325-ABE032688D19}" presName="root2" presStyleCnt="0"/>
      <dgm:spPr/>
    </dgm:pt>
    <dgm:pt modelId="{748AEA1A-4559-4C33-9A3E-87E94C8F807D}" type="pres">
      <dgm:prSet presAssocID="{3CA3CFF2-7761-47DC-B325-ABE032688D19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593B985-8676-4DF0-9A59-7353E481A9AB}" type="pres">
      <dgm:prSet presAssocID="{3CA3CFF2-7761-47DC-B325-ABE032688D19}" presName="level3hierChild" presStyleCnt="0"/>
      <dgm:spPr/>
    </dgm:pt>
    <dgm:pt modelId="{34B10BCB-2457-4513-91BD-DB3098167E5E}" type="pres">
      <dgm:prSet presAssocID="{D03C24D1-8792-490B-9672-D2B61935658A}" presName="conn2-1" presStyleLbl="parChTrans1D3" presStyleIdx="1" presStyleCnt="3"/>
      <dgm:spPr/>
    </dgm:pt>
    <dgm:pt modelId="{3ED19D2A-0B35-4D78-B612-C9978B5B96C1}" type="pres">
      <dgm:prSet presAssocID="{D03C24D1-8792-490B-9672-D2B61935658A}" presName="connTx" presStyleLbl="parChTrans1D3" presStyleIdx="1" presStyleCnt="3"/>
      <dgm:spPr/>
    </dgm:pt>
    <dgm:pt modelId="{3998630C-F4F3-45CA-84BD-7B7D7C502782}" type="pres">
      <dgm:prSet presAssocID="{FF301428-E90D-453B-BAAB-F1979EBF099F}" presName="root2" presStyleCnt="0"/>
      <dgm:spPr/>
    </dgm:pt>
    <dgm:pt modelId="{B3292A83-D888-467F-A763-B2513D3ADB37}" type="pres">
      <dgm:prSet presAssocID="{FF301428-E90D-453B-BAAB-F1979EBF099F}" presName="LevelTwoTextNode" presStyleLbl="node3" presStyleIdx="1" presStyleCnt="3">
        <dgm:presLayoutVars>
          <dgm:chPref val="3"/>
        </dgm:presLayoutVars>
      </dgm:prSet>
      <dgm:spPr/>
    </dgm:pt>
    <dgm:pt modelId="{968A911A-885B-470D-B140-1A46B7BB601E}" type="pres">
      <dgm:prSet presAssocID="{FF301428-E90D-453B-BAAB-F1979EBF099F}" presName="level3hierChild" presStyleCnt="0"/>
      <dgm:spPr/>
    </dgm:pt>
    <dgm:pt modelId="{BA58E50F-58DD-4508-B606-D0A999AF3BE2}" type="pres">
      <dgm:prSet presAssocID="{CC5774C9-3D40-4F7E-973D-A8EC45926E4A}" presName="conn2-1" presStyleLbl="parChTrans1D2" presStyleIdx="1" presStyleCnt="2"/>
      <dgm:spPr/>
    </dgm:pt>
    <dgm:pt modelId="{A578B109-389F-466E-9DAC-96710A445A33}" type="pres">
      <dgm:prSet presAssocID="{CC5774C9-3D40-4F7E-973D-A8EC45926E4A}" presName="connTx" presStyleLbl="parChTrans1D2" presStyleIdx="1" presStyleCnt="2"/>
      <dgm:spPr/>
    </dgm:pt>
    <dgm:pt modelId="{BC732EDF-D30F-4907-B046-8B1574332A03}" type="pres">
      <dgm:prSet presAssocID="{76C03A58-A9A9-4183-B22E-77A3036BF7ED}" presName="root2" presStyleCnt="0"/>
      <dgm:spPr/>
    </dgm:pt>
    <dgm:pt modelId="{A29A3221-4334-4637-BCB4-45F7753EBDD9}" type="pres">
      <dgm:prSet presAssocID="{76C03A58-A9A9-4183-B22E-77A3036BF7E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3B8C313-2B61-4EA7-BFAE-357E0DDFFC4B}" type="pres">
      <dgm:prSet presAssocID="{76C03A58-A9A9-4183-B22E-77A3036BF7ED}" presName="level3hierChild" presStyleCnt="0"/>
      <dgm:spPr/>
    </dgm:pt>
    <dgm:pt modelId="{59CBCA73-8DB7-45AD-8C13-AE9803806E64}" type="pres">
      <dgm:prSet presAssocID="{A8F4B0E1-4AAC-4474-83CE-628904A38FCF}" presName="conn2-1" presStyleLbl="parChTrans1D3" presStyleIdx="2" presStyleCnt="3"/>
      <dgm:spPr/>
    </dgm:pt>
    <dgm:pt modelId="{8EDD4934-363C-4447-A77E-44DE22257A59}" type="pres">
      <dgm:prSet presAssocID="{A8F4B0E1-4AAC-4474-83CE-628904A38FCF}" presName="connTx" presStyleLbl="parChTrans1D3" presStyleIdx="2" presStyleCnt="3"/>
      <dgm:spPr/>
    </dgm:pt>
    <dgm:pt modelId="{2E397678-B7CC-4EF8-B510-8E00BCBFAFC9}" type="pres">
      <dgm:prSet presAssocID="{2649445F-8F63-4060-838D-3F3D9E9BDAD7}" presName="root2" presStyleCnt="0"/>
      <dgm:spPr/>
    </dgm:pt>
    <dgm:pt modelId="{262505A6-3723-4210-BFD5-4947C1159895}" type="pres">
      <dgm:prSet presAssocID="{2649445F-8F63-4060-838D-3F3D9E9BDAD7}" presName="LevelTwoTextNode" presStyleLbl="node3" presStyleIdx="2" presStyleCnt="3">
        <dgm:presLayoutVars>
          <dgm:chPref val="3"/>
        </dgm:presLayoutVars>
      </dgm:prSet>
      <dgm:spPr/>
    </dgm:pt>
    <dgm:pt modelId="{39248596-A68B-4BE4-BFBA-03AF295C147D}" type="pres">
      <dgm:prSet presAssocID="{2649445F-8F63-4060-838D-3F3D9E9BDAD7}" presName="level3hierChild" presStyleCnt="0"/>
      <dgm:spPr/>
    </dgm:pt>
  </dgm:ptLst>
  <dgm:cxnLst>
    <dgm:cxn modelId="{4F5327ED-389B-41F2-9A9C-8A344A42CF27}" type="presOf" srcId="{76C03A58-A9A9-4183-B22E-77A3036BF7ED}" destId="{A29A3221-4334-4637-BCB4-45F7753EBDD9}" srcOrd="0" destOrd="0" presId="urn:microsoft.com/office/officeart/2005/8/layout/hierarchy2"/>
    <dgm:cxn modelId="{1B1785B5-C221-48E4-9C91-D11DD31CAA47}" type="presOf" srcId="{2649445F-8F63-4060-838D-3F3D9E9BDAD7}" destId="{262505A6-3723-4210-BFD5-4947C1159895}" srcOrd="0" destOrd="0" presId="urn:microsoft.com/office/officeart/2005/8/layout/hierarchy2"/>
    <dgm:cxn modelId="{7005E155-4961-47BC-B4A1-E8D5EEC496F4}" type="presOf" srcId="{197D1FE6-D954-4143-B1D2-EB47F7A213EE}" destId="{BDA45533-58B7-40B2-AA8B-C274AC4A404B}" srcOrd="0" destOrd="0" presId="urn:microsoft.com/office/officeart/2005/8/layout/hierarchy2"/>
    <dgm:cxn modelId="{6229F781-52EB-419F-B32E-3FF0FC56ECFC}" srcId="{DB337035-DEF9-46D5-8D49-5509F5805630}" destId="{83107145-4646-4FE3-AACA-7A1E8719E319}" srcOrd="0" destOrd="0" parTransId="{C8C95B54-A2E6-4A20-B6A7-4AEC8F31EAEA}" sibTransId="{92F01D86-ECB9-44A9-9C3F-64D804F87888}"/>
    <dgm:cxn modelId="{E8D38982-4021-4897-B362-8775308A3652}" type="presOf" srcId="{D03C24D1-8792-490B-9672-D2B61935658A}" destId="{3ED19D2A-0B35-4D78-B612-C9978B5B96C1}" srcOrd="1" destOrd="0" presId="urn:microsoft.com/office/officeart/2005/8/layout/hierarchy2"/>
    <dgm:cxn modelId="{541803CC-8A59-44F3-A494-EDA7A6DBF3E6}" type="presOf" srcId="{3CA3CFF2-7761-47DC-B325-ABE032688D19}" destId="{748AEA1A-4559-4C33-9A3E-87E94C8F807D}" srcOrd="0" destOrd="0" presId="urn:microsoft.com/office/officeart/2005/8/layout/hierarchy2"/>
    <dgm:cxn modelId="{B61A9837-BBB2-48F4-A436-54112C7E3EEF}" srcId="{4188F841-443A-4D51-8547-75773F769EF1}" destId="{DB337035-DEF9-46D5-8D49-5509F5805630}" srcOrd="0" destOrd="0" parTransId="{16971300-7D9B-424F-A960-AC689BDEE521}" sibTransId="{AD296603-3910-4EA3-BA38-4B07F45A23F2}"/>
    <dgm:cxn modelId="{1232057D-2C0E-46EC-9CA8-CD591319D87A}" type="presOf" srcId="{D03C24D1-8792-490B-9672-D2B61935658A}" destId="{34B10BCB-2457-4513-91BD-DB3098167E5E}" srcOrd="0" destOrd="0" presId="urn:microsoft.com/office/officeart/2005/8/layout/hierarchy2"/>
    <dgm:cxn modelId="{3AC3E3FB-AE17-4DD7-9866-E8D926F8EDED}" type="presOf" srcId="{A8F4B0E1-4AAC-4474-83CE-628904A38FCF}" destId="{8EDD4934-363C-4447-A77E-44DE22257A59}" srcOrd="1" destOrd="0" presId="urn:microsoft.com/office/officeart/2005/8/layout/hierarchy2"/>
    <dgm:cxn modelId="{E2ECF884-D3F3-456D-87BB-0C45F291DA68}" srcId="{DB337035-DEF9-46D5-8D49-5509F5805630}" destId="{76C03A58-A9A9-4183-B22E-77A3036BF7ED}" srcOrd="1" destOrd="0" parTransId="{CC5774C9-3D40-4F7E-973D-A8EC45926E4A}" sibTransId="{6334E098-5E15-47B2-A22E-A7097DAEEC58}"/>
    <dgm:cxn modelId="{4348D5D1-24D0-4A9F-9382-564395D490A4}" srcId="{83107145-4646-4FE3-AACA-7A1E8719E319}" destId="{3CA3CFF2-7761-47DC-B325-ABE032688D19}" srcOrd="0" destOrd="0" parTransId="{197D1FE6-D954-4143-B1D2-EB47F7A213EE}" sibTransId="{C862DD54-AEE6-46D2-883D-5665B52B0243}"/>
    <dgm:cxn modelId="{86493479-A756-432E-B07F-BD83856B9266}" type="presOf" srcId="{FF301428-E90D-453B-BAAB-F1979EBF099F}" destId="{B3292A83-D888-467F-A763-B2513D3ADB37}" srcOrd="0" destOrd="0" presId="urn:microsoft.com/office/officeart/2005/8/layout/hierarchy2"/>
    <dgm:cxn modelId="{449A7A3B-2EFD-43FA-8F2D-BD483D47AC36}" type="presOf" srcId="{DB337035-DEF9-46D5-8D49-5509F5805630}" destId="{6FDC395D-997A-4373-8642-F979915C3FA7}" srcOrd="0" destOrd="0" presId="urn:microsoft.com/office/officeart/2005/8/layout/hierarchy2"/>
    <dgm:cxn modelId="{0BAB2860-7762-4593-B55E-C663702DCBA6}" type="presOf" srcId="{A8F4B0E1-4AAC-4474-83CE-628904A38FCF}" destId="{59CBCA73-8DB7-45AD-8C13-AE9803806E64}" srcOrd="0" destOrd="0" presId="urn:microsoft.com/office/officeart/2005/8/layout/hierarchy2"/>
    <dgm:cxn modelId="{C6E8DC00-0E7A-4A01-834A-DFDE5CC81DDF}" srcId="{76C03A58-A9A9-4183-B22E-77A3036BF7ED}" destId="{2649445F-8F63-4060-838D-3F3D9E9BDAD7}" srcOrd="0" destOrd="0" parTransId="{A8F4B0E1-4AAC-4474-83CE-628904A38FCF}" sibTransId="{2FCD73C8-0368-4DBE-AA4A-A1AAA8961BEB}"/>
    <dgm:cxn modelId="{16BED5C7-998E-47CF-86C4-07A01B07CAF5}" type="presOf" srcId="{CC5774C9-3D40-4F7E-973D-A8EC45926E4A}" destId="{BA58E50F-58DD-4508-B606-D0A999AF3BE2}" srcOrd="0" destOrd="0" presId="urn:microsoft.com/office/officeart/2005/8/layout/hierarchy2"/>
    <dgm:cxn modelId="{AF14C2B3-07C0-4481-8FFE-D4301FD63E7F}" type="presOf" srcId="{197D1FE6-D954-4143-B1D2-EB47F7A213EE}" destId="{FA163535-FD66-433D-842A-BCB9F76E9DCE}" srcOrd="1" destOrd="0" presId="urn:microsoft.com/office/officeart/2005/8/layout/hierarchy2"/>
    <dgm:cxn modelId="{940D1D81-99D4-466A-A90E-5663CC90F859}" type="presOf" srcId="{C8C95B54-A2E6-4A20-B6A7-4AEC8F31EAEA}" destId="{45FE62CD-0BC5-4927-A80E-CF39A71CADEA}" srcOrd="0" destOrd="0" presId="urn:microsoft.com/office/officeart/2005/8/layout/hierarchy2"/>
    <dgm:cxn modelId="{2C34E39D-5574-46A6-BCCC-8F0E442B0332}" type="presOf" srcId="{83107145-4646-4FE3-AACA-7A1E8719E319}" destId="{2FDB57C0-432C-43F2-A7B4-42FB90D7C595}" srcOrd="0" destOrd="0" presId="urn:microsoft.com/office/officeart/2005/8/layout/hierarchy2"/>
    <dgm:cxn modelId="{4177C565-7C2E-465E-AB5C-F303360C21A3}" type="presOf" srcId="{CC5774C9-3D40-4F7E-973D-A8EC45926E4A}" destId="{A578B109-389F-466E-9DAC-96710A445A33}" srcOrd="1" destOrd="0" presId="urn:microsoft.com/office/officeart/2005/8/layout/hierarchy2"/>
    <dgm:cxn modelId="{BD42C405-1B89-4194-A5DE-287BD09B4A95}" type="presOf" srcId="{C8C95B54-A2E6-4A20-B6A7-4AEC8F31EAEA}" destId="{EF72505D-C981-4B8F-B322-F441FAFA75ED}" srcOrd="1" destOrd="0" presId="urn:microsoft.com/office/officeart/2005/8/layout/hierarchy2"/>
    <dgm:cxn modelId="{E9A61BE9-EC1C-4AF9-96E4-3F370528CACE}" type="presOf" srcId="{4188F841-443A-4D51-8547-75773F769EF1}" destId="{EC566CC1-9798-4D35-889E-623BBD4B1DC1}" srcOrd="0" destOrd="0" presId="urn:microsoft.com/office/officeart/2005/8/layout/hierarchy2"/>
    <dgm:cxn modelId="{6296873B-9EC2-4445-B812-89BE368C3567}" srcId="{83107145-4646-4FE3-AACA-7A1E8719E319}" destId="{FF301428-E90D-453B-BAAB-F1979EBF099F}" srcOrd="1" destOrd="0" parTransId="{D03C24D1-8792-490B-9672-D2B61935658A}" sibTransId="{08C4CFE5-720B-4AD0-A4C8-F9A3D06B2B7F}"/>
    <dgm:cxn modelId="{601056DA-727F-4C10-B2C6-542BDCEBB5B0}" type="presParOf" srcId="{EC566CC1-9798-4D35-889E-623BBD4B1DC1}" destId="{5DCDA19E-46EA-4A01-A629-FC3AF631D9FC}" srcOrd="0" destOrd="0" presId="urn:microsoft.com/office/officeart/2005/8/layout/hierarchy2"/>
    <dgm:cxn modelId="{808C98A0-77AE-4FC0-B10D-733387010E37}" type="presParOf" srcId="{5DCDA19E-46EA-4A01-A629-FC3AF631D9FC}" destId="{6FDC395D-997A-4373-8642-F979915C3FA7}" srcOrd="0" destOrd="0" presId="urn:microsoft.com/office/officeart/2005/8/layout/hierarchy2"/>
    <dgm:cxn modelId="{AFC966D8-BF62-4559-AFE2-F73525DC5E24}" type="presParOf" srcId="{5DCDA19E-46EA-4A01-A629-FC3AF631D9FC}" destId="{E88D6F6B-0A07-46F5-A488-A6166A2DA885}" srcOrd="1" destOrd="0" presId="urn:microsoft.com/office/officeart/2005/8/layout/hierarchy2"/>
    <dgm:cxn modelId="{EF0423F0-D1B3-4C34-907D-515884EDDCFE}" type="presParOf" srcId="{E88D6F6B-0A07-46F5-A488-A6166A2DA885}" destId="{45FE62CD-0BC5-4927-A80E-CF39A71CADEA}" srcOrd="0" destOrd="0" presId="urn:microsoft.com/office/officeart/2005/8/layout/hierarchy2"/>
    <dgm:cxn modelId="{E0744192-45FD-444C-B646-BE29BAAA1C2A}" type="presParOf" srcId="{45FE62CD-0BC5-4927-A80E-CF39A71CADEA}" destId="{EF72505D-C981-4B8F-B322-F441FAFA75ED}" srcOrd="0" destOrd="0" presId="urn:microsoft.com/office/officeart/2005/8/layout/hierarchy2"/>
    <dgm:cxn modelId="{2FE21E45-C408-47A9-A9E2-6B7DB4942C33}" type="presParOf" srcId="{E88D6F6B-0A07-46F5-A488-A6166A2DA885}" destId="{688AC1EC-1130-4003-A9DC-7E80B3693200}" srcOrd="1" destOrd="0" presId="urn:microsoft.com/office/officeart/2005/8/layout/hierarchy2"/>
    <dgm:cxn modelId="{E3EE4378-C3F5-4A7A-A164-823665089AAF}" type="presParOf" srcId="{688AC1EC-1130-4003-A9DC-7E80B3693200}" destId="{2FDB57C0-432C-43F2-A7B4-42FB90D7C595}" srcOrd="0" destOrd="0" presId="urn:microsoft.com/office/officeart/2005/8/layout/hierarchy2"/>
    <dgm:cxn modelId="{01E7F6F3-215D-4A4F-92C1-D8E76D581F26}" type="presParOf" srcId="{688AC1EC-1130-4003-A9DC-7E80B3693200}" destId="{94AEF36D-07E1-4CD7-9CE3-340AFA4242BE}" srcOrd="1" destOrd="0" presId="urn:microsoft.com/office/officeart/2005/8/layout/hierarchy2"/>
    <dgm:cxn modelId="{A31D3119-9570-4B8E-B734-856B97682AEB}" type="presParOf" srcId="{94AEF36D-07E1-4CD7-9CE3-340AFA4242BE}" destId="{BDA45533-58B7-40B2-AA8B-C274AC4A404B}" srcOrd="0" destOrd="0" presId="urn:microsoft.com/office/officeart/2005/8/layout/hierarchy2"/>
    <dgm:cxn modelId="{31363316-77D3-4986-844E-871CA6A6024F}" type="presParOf" srcId="{BDA45533-58B7-40B2-AA8B-C274AC4A404B}" destId="{FA163535-FD66-433D-842A-BCB9F76E9DCE}" srcOrd="0" destOrd="0" presId="urn:microsoft.com/office/officeart/2005/8/layout/hierarchy2"/>
    <dgm:cxn modelId="{B4F3DA32-5F22-4FDB-96A0-1A1600904857}" type="presParOf" srcId="{94AEF36D-07E1-4CD7-9CE3-340AFA4242BE}" destId="{17292ECA-BAEC-4D3C-8EB8-704C7ABEF9E0}" srcOrd="1" destOrd="0" presId="urn:microsoft.com/office/officeart/2005/8/layout/hierarchy2"/>
    <dgm:cxn modelId="{20223E87-0091-4E2D-BF0A-A3DE970D9F47}" type="presParOf" srcId="{17292ECA-BAEC-4D3C-8EB8-704C7ABEF9E0}" destId="{748AEA1A-4559-4C33-9A3E-87E94C8F807D}" srcOrd="0" destOrd="0" presId="urn:microsoft.com/office/officeart/2005/8/layout/hierarchy2"/>
    <dgm:cxn modelId="{30B4D5B0-E073-4B9F-8A6E-44974B05EE82}" type="presParOf" srcId="{17292ECA-BAEC-4D3C-8EB8-704C7ABEF9E0}" destId="{B593B985-8676-4DF0-9A59-7353E481A9AB}" srcOrd="1" destOrd="0" presId="urn:microsoft.com/office/officeart/2005/8/layout/hierarchy2"/>
    <dgm:cxn modelId="{E8AB73FD-9A42-4287-B2C7-EA57D240E56A}" type="presParOf" srcId="{94AEF36D-07E1-4CD7-9CE3-340AFA4242BE}" destId="{34B10BCB-2457-4513-91BD-DB3098167E5E}" srcOrd="2" destOrd="0" presId="urn:microsoft.com/office/officeart/2005/8/layout/hierarchy2"/>
    <dgm:cxn modelId="{744DBFC4-121A-4B99-81E3-65CE911D0593}" type="presParOf" srcId="{34B10BCB-2457-4513-91BD-DB3098167E5E}" destId="{3ED19D2A-0B35-4D78-B612-C9978B5B96C1}" srcOrd="0" destOrd="0" presId="urn:microsoft.com/office/officeart/2005/8/layout/hierarchy2"/>
    <dgm:cxn modelId="{075C0398-8A67-4E42-A81F-5C1B8F0F4D29}" type="presParOf" srcId="{94AEF36D-07E1-4CD7-9CE3-340AFA4242BE}" destId="{3998630C-F4F3-45CA-84BD-7B7D7C502782}" srcOrd="3" destOrd="0" presId="urn:microsoft.com/office/officeart/2005/8/layout/hierarchy2"/>
    <dgm:cxn modelId="{2D2C86E8-4254-44EB-8B88-EB8257F0D3E4}" type="presParOf" srcId="{3998630C-F4F3-45CA-84BD-7B7D7C502782}" destId="{B3292A83-D888-467F-A763-B2513D3ADB37}" srcOrd="0" destOrd="0" presId="urn:microsoft.com/office/officeart/2005/8/layout/hierarchy2"/>
    <dgm:cxn modelId="{BA029B66-2BC7-4A73-BD99-E424DF508B84}" type="presParOf" srcId="{3998630C-F4F3-45CA-84BD-7B7D7C502782}" destId="{968A911A-885B-470D-B140-1A46B7BB601E}" srcOrd="1" destOrd="0" presId="urn:microsoft.com/office/officeart/2005/8/layout/hierarchy2"/>
    <dgm:cxn modelId="{F8C4B1B7-9F5C-441E-8DF1-C8495745BDE9}" type="presParOf" srcId="{E88D6F6B-0A07-46F5-A488-A6166A2DA885}" destId="{BA58E50F-58DD-4508-B606-D0A999AF3BE2}" srcOrd="2" destOrd="0" presId="urn:microsoft.com/office/officeart/2005/8/layout/hierarchy2"/>
    <dgm:cxn modelId="{E0594B53-4F3C-4275-BCDF-C47D7D3373FC}" type="presParOf" srcId="{BA58E50F-58DD-4508-B606-D0A999AF3BE2}" destId="{A578B109-389F-466E-9DAC-96710A445A33}" srcOrd="0" destOrd="0" presId="urn:microsoft.com/office/officeart/2005/8/layout/hierarchy2"/>
    <dgm:cxn modelId="{93B55626-BD31-428B-9B41-ECCECDC03D3E}" type="presParOf" srcId="{E88D6F6B-0A07-46F5-A488-A6166A2DA885}" destId="{BC732EDF-D30F-4907-B046-8B1574332A03}" srcOrd="3" destOrd="0" presId="urn:microsoft.com/office/officeart/2005/8/layout/hierarchy2"/>
    <dgm:cxn modelId="{D0DD80B2-C603-4048-AD89-910FB374E8E4}" type="presParOf" srcId="{BC732EDF-D30F-4907-B046-8B1574332A03}" destId="{A29A3221-4334-4637-BCB4-45F7753EBDD9}" srcOrd="0" destOrd="0" presId="urn:microsoft.com/office/officeart/2005/8/layout/hierarchy2"/>
    <dgm:cxn modelId="{C8B6FEDD-6D34-4ED8-B42D-C656235E6E9A}" type="presParOf" srcId="{BC732EDF-D30F-4907-B046-8B1574332A03}" destId="{D3B8C313-2B61-4EA7-BFAE-357E0DDFFC4B}" srcOrd="1" destOrd="0" presId="urn:microsoft.com/office/officeart/2005/8/layout/hierarchy2"/>
    <dgm:cxn modelId="{41A64BC1-8D37-490F-A7F1-E14F1A0BE183}" type="presParOf" srcId="{D3B8C313-2B61-4EA7-BFAE-357E0DDFFC4B}" destId="{59CBCA73-8DB7-45AD-8C13-AE9803806E64}" srcOrd="0" destOrd="0" presId="urn:microsoft.com/office/officeart/2005/8/layout/hierarchy2"/>
    <dgm:cxn modelId="{B9F6D0A3-2B44-443A-B248-895CC288F2A3}" type="presParOf" srcId="{59CBCA73-8DB7-45AD-8C13-AE9803806E64}" destId="{8EDD4934-363C-4447-A77E-44DE22257A59}" srcOrd="0" destOrd="0" presId="urn:microsoft.com/office/officeart/2005/8/layout/hierarchy2"/>
    <dgm:cxn modelId="{5C450793-CC3B-40CA-B2D0-B191ABC56DC5}" type="presParOf" srcId="{D3B8C313-2B61-4EA7-BFAE-357E0DDFFC4B}" destId="{2E397678-B7CC-4EF8-B510-8E00BCBFAFC9}" srcOrd="1" destOrd="0" presId="urn:microsoft.com/office/officeart/2005/8/layout/hierarchy2"/>
    <dgm:cxn modelId="{1971C32F-20CF-4C25-871F-7143CD1EC382}" type="presParOf" srcId="{2E397678-B7CC-4EF8-B510-8E00BCBFAFC9}" destId="{262505A6-3723-4210-BFD5-4947C1159895}" srcOrd="0" destOrd="0" presId="urn:microsoft.com/office/officeart/2005/8/layout/hierarchy2"/>
    <dgm:cxn modelId="{DA36AAB8-D81B-4BD6-8D4C-35508D77AA59}" type="presParOf" srcId="{2E397678-B7CC-4EF8-B510-8E00BCBFAFC9}" destId="{39248596-A68B-4BE4-BFBA-03AF295C147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C395D-997A-4373-8642-F979915C3FA7}">
      <dsp:nvSpPr>
        <dsp:cNvPr id="0" name=""/>
        <dsp:cNvSpPr/>
      </dsp:nvSpPr>
      <dsp:spPr>
        <a:xfrm>
          <a:off x="2116" y="2482188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Questão do Enem </a:t>
          </a:r>
          <a:endParaRPr lang="pt-BR" sz="2600" kern="1200" dirty="0"/>
        </a:p>
      </dsp:txBody>
      <dsp:txXfrm>
        <a:off x="33423" y="2513495"/>
        <a:ext cx="2075219" cy="1006302"/>
      </dsp:txXfrm>
    </dsp:sp>
    <dsp:sp modelId="{45FE62CD-0BC5-4927-A80E-CF39A71CADEA}">
      <dsp:nvSpPr>
        <dsp:cNvPr id="0" name=""/>
        <dsp:cNvSpPr/>
      </dsp:nvSpPr>
      <dsp:spPr>
        <a:xfrm rot="18770822">
          <a:off x="1938782" y="2537922"/>
          <a:ext cx="1257468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257468" y="1775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536079" y="2524240"/>
        <a:ext cx="62873" cy="62873"/>
      </dsp:txXfrm>
    </dsp:sp>
    <dsp:sp modelId="{2FDB57C0-432C-43F2-A7B4-42FB90D7C595}">
      <dsp:nvSpPr>
        <dsp:cNvPr id="0" name=""/>
        <dsp:cNvSpPr/>
      </dsp:nvSpPr>
      <dsp:spPr>
        <a:xfrm>
          <a:off x="2995083" y="1560248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err="1" smtClean="0"/>
            <a:t>Podcast</a:t>
          </a:r>
          <a:endParaRPr lang="pt-BR" sz="2600" kern="1200" dirty="0"/>
        </a:p>
      </dsp:txBody>
      <dsp:txXfrm>
        <a:off x="3026390" y="1591555"/>
        <a:ext cx="2075219" cy="1006302"/>
      </dsp:txXfrm>
    </dsp:sp>
    <dsp:sp modelId="{BDA45533-58B7-40B2-AA8B-C274AC4A404B}">
      <dsp:nvSpPr>
        <dsp:cNvPr id="0" name=""/>
        <dsp:cNvSpPr/>
      </dsp:nvSpPr>
      <dsp:spPr>
        <a:xfrm rot="19457599">
          <a:off x="5033933" y="1769638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534155" y="1761065"/>
        <a:ext cx="52654" cy="52654"/>
      </dsp:txXfrm>
    </dsp:sp>
    <dsp:sp modelId="{748AEA1A-4559-4C33-9A3E-87E94C8F807D}">
      <dsp:nvSpPr>
        <dsp:cNvPr id="0" name=""/>
        <dsp:cNvSpPr/>
      </dsp:nvSpPr>
      <dsp:spPr>
        <a:xfrm>
          <a:off x="5988050" y="945620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Imagem</a:t>
          </a:r>
          <a:endParaRPr lang="pt-BR" sz="2600" kern="1200" dirty="0"/>
        </a:p>
      </dsp:txBody>
      <dsp:txXfrm>
        <a:off x="6019357" y="976927"/>
        <a:ext cx="2075219" cy="1006302"/>
      </dsp:txXfrm>
    </dsp:sp>
    <dsp:sp modelId="{34B10BCB-2457-4513-91BD-DB3098167E5E}">
      <dsp:nvSpPr>
        <dsp:cNvPr id="0" name=""/>
        <dsp:cNvSpPr/>
      </dsp:nvSpPr>
      <dsp:spPr>
        <a:xfrm rot="2142401">
          <a:off x="5033933" y="2384266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534155" y="2375692"/>
        <a:ext cx="52654" cy="52654"/>
      </dsp:txXfrm>
    </dsp:sp>
    <dsp:sp modelId="{B3292A83-D888-467F-A763-B2513D3ADB37}">
      <dsp:nvSpPr>
        <dsp:cNvPr id="0" name=""/>
        <dsp:cNvSpPr/>
      </dsp:nvSpPr>
      <dsp:spPr>
        <a:xfrm>
          <a:off x="5988050" y="2174875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Apresentação</a:t>
          </a:r>
          <a:endParaRPr lang="pt-BR" sz="2600" kern="1200" dirty="0"/>
        </a:p>
      </dsp:txBody>
      <dsp:txXfrm>
        <a:off x="6019357" y="2206182"/>
        <a:ext cx="2075219" cy="1006302"/>
      </dsp:txXfrm>
    </dsp:sp>
    <dsp:sp modelId="{BA58E50F-58DD-4508-B606-D0A999AF3BE2}">
      <dsp:nvSpPr>
        <dsp:cNvPr id="0" name=""/>
        <dsp:cNvSpPr/>
      </dsp:nvSpPr>
      <dsp:spPr>
        <a:xfrm rot="2829178">
          <a:off x="1938782" y="3459863"/>
          <a:ext cx="1257468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257468" y="1775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536079" y="3446180"/>
        <a:ext cx="62873" cy="62873"/>
      </dsp:txXfrm>
    </dsp:sp>
    <dsp:sp modelId="{A29A3221-4334-4637-BCB4-45F7753EBDD9}">
      <dsp:nvSpPr>
        <dsp:cNvPr id="0" name=""/>
        <dsp:cNvSpPr/>
      </dsp:nvSpPr>
      <dsp:spPr>
        <a:xfrm>
          <a:off x="2995083" y="3404129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Power Point</a:t>
          </a:r>
          <a:endParaRPr lang="pt-BR" sz="2600" kern="1200" dirty="0"/>
        </a:p>
      </dsp:txBody>
      <dsp:txXfrm>
        <a:off x="3026390" y="3435436"/>
        <a:ext cx="2075219" cy="1006302"/>
      </dsp:txXfrm>
    </dsp:sp>
    <dsp:sp modelId="{59CBCA73-8DB7-45AD-8C13-AE9803806E64}">
      <dsp:nvSpPr>
        <dsp:cNvPr id="0" name=""/>
        <dsp:cNvSpPr/>
      </dsp:nvSpPr>
      <dsp:spPr>
        <a:xfrm>
          <a:off x="5132916" y="3920833"/>
          <a:ext cx="85513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55133" y="1775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539105" y="3917209"/>
        <a:ext cx="42756" cy="42756"/>
      </dsp:txXfrm>
    </dsp:sp>
    <dsp:sp modelId="{262505A6-3723-4210-BFD5-4947C1159895}">
      <dsp:nvSpPr>
        <dsp:cNvPr id="0" name=""/>
        <dsp:cNvSpPr/>
      </dsp:nvSpPr>
      <dsp:spPr>
        <a:xfrm>
          <a:off x="5988050" y="3404129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Gravação</a:t>
          </a:r>
          <a:endParaRPr lang="pt-BR" sz="2600" kern="1200" dirty="0"/>
        </a:p>
      </dsp:txBody>
      <dsp:txXfrm>
        <a:off x="6019357" y="3435436"/>
        <a:ext cx="2075219" cy="1006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6B152-43E4-45B1-B511-524610A0CF00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C306C-76D4-4285-8136-D2C6AC61CB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773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3D9-F06F-4CE8-806B-95BE065A427F}" type="datetimeFigureOut">
              <a:rPr lang="pt-BR" smtClean="0"/>
              <a:pPr/>
              <a:t>13/09/2017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7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3D9-F06F-4CE8-806B-95BE065A427F}" type="datetimeFigureOut">
              <a:rPr lang="pt-BR" smtClean="0"/>
              <a:pPr/>
              <a:t>13/09/2017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55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3D9-F06F-4CE8-806B-95BE065A427F}" type="datetimeFigureOut">
              <a:rPr lang="pt-BR" smtClean="0"/>
              <a:pPr/>
              <a:t>13/09/2017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83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3D9-F06F-4CE8-806B-95BE065A427F}" type="datetimeFigureOut">
              <a:rPr lang="pt-BR" smtClean="0"/>
              <a:pPr/>
              <a:t>13/09/2017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414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3D9-F06F-4CE8-806B-95BE065A427F}" type="datetimeFigureOut">
              <a:rPr lang="pt-BR" smtClean="0"/>
              <a:pPr/>
              <a:t>13/09/2017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0907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3D9-F06F-4CE8-806B-95BE065A427F}" type="datetimeFigureOut">
              <a:rPr lang="pt-BR" smtClean="0"/>
              <a:pPr/>
              <a:t>13/09/2017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384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3D9-F06F-4CE8-806B-95BE065A427F}" type="datetimeFigureOut">
              <a:rPr lang="pt-BR" smtClean="0"/>
              <a:pPr/>
              <a:t>13/09/2017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340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3D9-F06F-4CE8-806B-95BE065A427F}" type="datetimeFigureOut">
              <a:rPr lang="pt-BR" smtClean="0"/>
              <a:pPr/>
              <a:t>13/09/2017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13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3D9-F06F-4CE8-806B-95BE065A427F}" type="datetimeFigureOut">
              <a:rPr lang="pt-BR" smtClean="0"/>
              <a:pPr/>
              <a:t>13/09/2017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83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3D9-F06F-4CE8-806B-95BE065A427F}" type="datetimeFigureOut">
              <a:rPr lang="pt-BR" smtClean="0"/>
              <a:pPr/>
              <a:t>13/09/2017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87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3D9-F06F-4CE8-806B-95BE065A427F}" type="datetimeFigureOut">
              <a:rPr lang="pt-BR" smtClean="0"/>
              <a:pPr/>
              <a:t>13/09/2017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97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3D9-F06F-4CE8-806B-95BE065A427F}" type="datetimeFigureOut">
              <a:rPr lang="pt-BR" smtClean="0"/>
              <a:pPr/>
              <a:t>13/09/2017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829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3D9-F06F-4CE8-806B-95BE065A427F}" type="datetimeFigureOut">
              <a:rPr lang="pt-BR" smtClean="0"/>
              <a:pPr/>
              <a:t>13/09/2017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67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3D9-F06F-4CE8-806B-95BE065A427F}" type="datetimeFigureOut">
              <a:rPr lang="pt-BR" smtClean="0"/>
              <a:pPr/>
              <a:t>13/09/2017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37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3D9-F06F-4CE8-806B-95BE065A427F}" type="datetimeFigureOut">
              <a:rPr lang="pt-BR" smtClean="0"/>
              <a:pPr/>
              <a:t>13/09/2017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9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3D9-F06F-4CE8-806B-95BE065A427F}" type="datetimeFigureOut">
              <a:rPr lang="pt-BR" smtClean="0"/>
              <a:pPr/>
              <a:t>13/09/2017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58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A93D9-F06F-4CE8-806B-95BE065A427F}" type="datetimeFigureOut">
              <a:rPr lang="pt-BR" smtClean="0"/>
              <a:pPr/>
              <a:t>13/09/2017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B5C104-575E-4570-875A-782BF484A0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50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4042" y="1277257"/>
            <a:ext cx="9424988" cy="399142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      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Estudando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ENEM </a:t>
            </a:r>
            <a:b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de forma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invertida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pt-BR" b="1" dirty="0" smtClean="0">
                <a:solidFill>
                  <a:schemeClr val="accent1"/>
                </a:solidFill>
              </a:rPr>
              <a:t/>
            </a:r>
            <a:br>
              <a:rPr lang="pt-BR" b="1" dirty="0" smtClean="0">
                <a:solidFill>
                  <a:schemeClr val="accent1"/>
                </a:solidFill>
              </a:rPr>
            </a:br>
            <a:r>
              <a:rPr lang="pt-BR" b="1" dirty="0" err="1" smtClean="0">
                <a:solidFill>
                  <a:schemeClr val="accent1"/>
                </a:solidFill>
              </a:rPr>
              <a:t>cinematica:velocidade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Enem: 2012/ Questão: 66</a:t>
            </a:r>
            <a:b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EEEFM Filomena Quitiba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4042" y="5834742"/>
            <a:ext cx="10615158" cy="1023257"/>
          </a:xfrm>
        </p:spPr>
        <p:txBody>
          <a:bodyPr>
            <a:normAutofit/>
          </a:bodyPr>
          <a:lstStyle/>
          <a:p>
            <a:r>
              <a:rPr lang="pt-BR" sz="4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Nome: </a:t>
            </a:r>
            <a:r>
              <a:rPr lang="pt-BR" sz="4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Juan Santos/ </a:t>
            </a:r>
            <a:r>
              <a:rPr lang="pt-BR" sz="4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Tuma 1º M05</a:t>
            </a:r>
            <a:endParaRPr lang="pt-BR" sz="4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17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03"/>
    </mc:Choice>
    <mc:Fallback>
      <p:transition spd="slow" advTm="17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Mapa Conceitual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 </a:t>
            </a:r>
            <a:endParaRPr lang="pt-BR" sz="24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7549630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67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/>
                </a:solidFill>
              </a:rPr>
              <a:t>Resumo da matéria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Movimento uniforme: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É aquele em que a velocidade escalar do móvel permanece constante e diferente de zero, independentemente da trajetória ser retilínea ou curvilínea.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Movimento Retilíneo </a:t>
            </a:r>
            <a:r>
              <a:rPr lang="pt-BR" dirty="0">
                <a:solidFill>
                  <a:schemeClr val="accent1"/>
                </a:solidFill>
                <a:sym typeface="Wingdings" panose="05000000000000000000" pitchFamily="2" charset="2"/>
              </a:rPr>
              <a:t>U</a:t>
            </a:r>
            <a:r>
              <a:rPr lang="pt-BR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niforme(MRU):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Movimento de um móvel em relação a um referencial, movimento este ao longo de uma reta de forma uniforme, ou seja, com velocidade constante.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Movimento Retilíneo Uniformemente Variado(MRUV):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A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velocidade varia uniformemente em razão ao tempo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pt-BR" dirty="0"/>
              <a:t>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ovimento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um móvel em relação a um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referencial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ao longo de uma reta, na qual sua 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aceleração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é sempre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constante.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velocidade do móvel sofre variações iguais em intervalos de tempo iguais.</a:t>
            </a: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endParaRPr lang="pt-B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57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604"/>
    </mc:Choice>
    <mc:Fallback>
      <p:transition spd="slow" advTm="49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219" y="551543"/>
            <a:ext cx="8596668" cy="1320800"/>
          </a:xfrm>
        </p:spPr>
        <p:txBody>
          <a:bodyPr/>
          <a:lstStyle/>
          <a:p>
            <a:r>
              <a:rPr lang="pt-BR" b="1" dirty="0" smtClean="0">
                <a:solidFill>
                  <a:schemeClr val="accent1"/>
                </a:solidFill>
              </a:rPr>
              <a:t>Questão 66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melhorar a mobilidade urbana na rede metroviária é necessário minimizar o tempo entre estações. Para isso a administração do metrô de uma grande cidade adotou o seguinte procedimento entre duas estações: a locomotiva parte do repouso com aceleração constante por um terço do tempo de percurso, mantém a velocidade constante por outro terço e reduz sua velocidade com desaceleração constante no trecho final, até parar. Qual é o gráfico de posição (eixo vertical) em função do tempo (eixo horizontal) que representa o movimento desse trem?</a:t>
            </a:r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9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741"/>
    </mc:Choice>
    <mc:Fallback>
      <p:transition spd="slow" advTm="42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/>
                </a:solidFill>
              </a:rPr>
              <a:t>Resolução: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841031"/>
            <a:ext cx="8596668" cy="3880773"/>
          </a:xfrm>
        </p:spPr>
        <p:txBody>
          <a:bodyPr/>
          <a:lstStyle/>
          <a:p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Primeiramente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o trem executa um MRUV com </a:t>
            </a:r>
            <a:r>
              <a:rPr lang="pt-B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e </a:t>
            </a:r>
            <a:r>
              <a:rPr lang="pt-B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no mesmo sentido, depois MRU, seguido de MRUV com </a:t>
            </a:r>
            <a:r>
              <a:rPr lang="pt-B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e </a:t>
            </a:r>
            <a:r>
              <a:rPr lang="pt-B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com sentidos contrários até parar (repouso). </a:t>
            </a: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8" name="Picture 4" descr="Questão 60 do Enem 2012 (Foto: Reprodução/Enem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3" y="3425371"/>
            <a:ext cx="3309257" cy="229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17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12"/>
    </mc:Choice>
    <mc:Fallback>
      <p:transition spd="slow" advTm="17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1153" y="1436914"/>
            <a:ext cx="2963818" cy="924888"/>
          </a:xfrm>
        </p:spPr>
        <p:txBody>
          <a:bodyPr/>
          <a:lstStyle/>
          <a:p>
            <a:r>
              <a:rPr lang="pt-BR" b="1" dirty="0" smtClean="0">
                <a:solidFill>
                  <a:schemeClr val="accent1"/>
                </a:solidFill>
              </a:rPr>
              <a:t>Alternativas:</a:t>
            </a:r>
            <a:endParaRPr lang="pt-BR" b="1" dirty="0">
              <a:solidFill>
                <a:schemeClr val="accent1"/>
              </a:solidFill>
            </a:endParaRPr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70" y="914400"/>
            <a:ext cx="5399315" cy="5689600"/>
          </a:xfrm>
        </p:spPr>
      </p:pic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0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72"/>
    </mc:Choice>
    <mc:Fallback>
      <p:transition spd="slow" advTm="11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512</TotalTime>
  <Words>229</Words>
  <Application>Microsoft Office PowerPoint</Application>
  <PresentationFormat>Personalizar</PresentationFormat>
  <Paragraphs>20</Paragraphs>
  <Slides>6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Facetado</vt:lpstr>
      <vt:lpstr>        Estudando para o ENEM            de forma invertida          cinematica:velocidade         Enem: 2012/ Questão: 66        EEEFM Filomena Quitiba</vt:lpstr>
      <vt:lpstr>Mapa Conceitual</vt:lpstr>
      <vt:lpstr>Resumo da matéria</vt:lpstr>
      <vt:lpstr>Questão 66</vt:lpstr>
      <vt:lpstr>Resolução:</vt:lpstr>
      <vt:lpstr>Alternativas: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           de forma invertida        Cinemática: Velocidade Enem:  E</dc:title>
  <dc:creator>Maellem e Suellem</dc:creator>
  <cp:lastModifiedBy>Luana</cp:lastModifiedBy>
  <cp:revision>28</cp:revision>
  <dcterms:created xsi:type="dcterms:W3CDTF">2017-05-09T19:22:28Z</dcterms:created>
  <dcterms:modified xsi:type="dcterms:W3CDTF">2017-09-14T01:01:00Z</dcterms:modified>
</cp:coreProperties>
</file>