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3" r:id="rId5"/>
    <p:sldId id="264" r:id="rId6"/>
    <p:sldId id="273" r:id="rId7"/>
    <p:sldId id="268" r:id="rId8"/>
    <p:sldId id="265" r:id="rId9"/>
    <p:sldId id="261" r:id="rId10"/>
    <p:sldId id="266" r:id="rId11"/>
    <p:sldId id="267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4544C6D-743F-40F9-B3F0-78E2EBA0D636}">
          <p14:sldIdLst>
            <p14:sldId id="256"/>
            <p14:sldId id="257"/>
          </p14:sldIdLst>
        </p14:section>
        <p14:section name="Seção sem Título" id="{D5F137B6-B459-439B-B3E7-E21636E27F5D}">
          <p14:sldIdLst>
            <p14:sldId id="258"/>
            <p14:sldId id="263"/>
            <p14:sldId id="264"/>
            <p14:sldId id="273"/>
            <p14:sldId id="268"/>
            <p14:sldId id="265"/>
            <p14:sldId id="261"/>
            <p14:sldId id="266"/>
            <p14:sldId id="267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89299" autoAdjust="0"/>
  </p:normalViewPr>
  <p:slideViewPr>
    <p:cSldViewPr snapToGrid="0">
      <p:cViewPr varScale="1">
        <p:scale>
          <a:sx n="61" d="100"/>
          <a:sy n="61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F0647-F3A5-4EF3-84F3-17158244F082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5FFE-0EA0-450A-8587-10CE6F53424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909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65FFE-0EA0-450A-8587-10CE6F53424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57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74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10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49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6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76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1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69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04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78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61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68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36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91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74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37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8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5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C246C-2201-404F-99BB-9E6E95B3046F}" type="datetimeFigureOut">
              <a:rPr lang="pt-BR" smtClean="0"/>
              <a:t>17/09/2017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0427A-B8C8-4169-AF96-FA2ECBD02F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607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://www.br.geocites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amondwiki.wikispaces.com/Isaac+Newton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Space_Shuttle_launches_one_last_time.jpg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pt.wikipedia.org/wiki/%C3%94nibus_espacia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60ACCB-7FA6-4333-9E9B-20FB44A06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144001" cy="4135437"/>
          </a:xfrm>
        </p:spPr>
        <p:txBody>
          <a:bodyPr>
            <a:normAutofit/>
          </a:bodyPr>
          <a:lstStyle/>
          <a:p>
            <a:r>
              <a:rPr lang="pt-BR" sz="9600" dirty="0"/>
              <a:t>  Física</a:t>
            </a:r>
            <a:br>
              <a:rPr lang="pt-BR" dirty="0"/>
            </a:br>
            <a:br>
              <a:rPr lang="pt-BR" dirty="0"/>
            </a:br>
            <a:r>
              <a:rPr lang="pt-BR" dirty="0"/>
              <a:t> </a:t>
            </a:r>
            <a:r>
              <a:rPr lang="pt-BR" sz="9600" dirty="0"/>
              <a:t>Ação e Reação</a:t>
            </a:r>
          </a:p>
        </p:txBody>
      </p:sp>
    </p:spTree>
    <p:extLst>
      <p:ext uri="{BB962C8B-B14F-4D97-AF65-F5344CB8AC3E}">
        <p14:creationId xmlns:p14="http://schemas.microsoft.com/office/powerpoint/2010/main" val="330179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ndAc>
          <p:stSnd>
            <p:snd r:embed="rId2" name="Alok, Bruno Martini feat. Zeeba - Hear Me Now (Club Edit).wav"/>
          </p:stSnd>
        </p:sndAc>
      </p:transition>
    </mc:Choice>
    <mc:Fallback>
      <p:transition spd="slow" advClick="0" advTm="6000">
        <p:sndAc>
          <p:stSnd>
            <p:snd r:embed="rId2" name="Alok, Bruno Martini feat. Zeeba - Hear Me Now (Club Edit)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47B05-CC30-42B4-B842-3B0A5343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2" y="1"/>
            <a:ext cx="11845158" cy="5912068"/>
          </a:xfrm>
        </p:spPr>
        <p:txBody>
          <a:bodyPr>
            <a:normAutofit/>
          </a:bodyPr>
          <a:lstStyle/>
          <a:p>
            <a:r>
              <a:rPr lang="pt-BR" sz="5400" dirty="0"/>
              <a:t>                     Questão </a:t>
            </a:r>
            <a:br>
              <a:rPr lang="pt-BR" sz="5400" dirty="0"/>
            </a:br>
            <a:r>
              <a:rPr lang="pt-BR" sz="5400" dirty="0"/>
              <a:t>                          do  </a:t>
            </a:r>
            <a:br>
              <a:rPr lang="pt-BR" sz="5400" dirty="0"/>
            </a:br>
            <a:r>
              <a:rPr lang="pt-BR" sz="5400" dirty="0"/>
              <a:t>                        </a:t>
            </a:r>
            <a:r>
              <a:rPr lang="pt-BR" sz="5400" dirty="0" err="1"/>
              <a:t>enem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240008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E66C88-0A21-4904-ACD9-6862B0373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-1"/>
            <a:ext cx="5943600" cy="6747641"/>
          </a:xfrm>
        </p:spPr>
        <p:txBody>
          <a:bodyPr>
            <a:normAutofit fontScale="92500"/>
          </a:bodyPr>
          <a:lstStyle/>
          <a:p>
            <a:r>
              <a:rPr lang="pt-BR" dirty="0"/>
              <a:t>Para medir o tempo de reação de uma pessoa, pode-se realizar a seguinte experiência:</a:t>
            </a:r>
          </a:p>
          <a:p>
            <a:r>
              <a:rPr lang="pt-BR" dirty="0"/>
              <a:t>Mantenha uma régua (com cerca de 30 cm) suspensa verticalmente, segurando-a pela extremidade superior, de modo que o zero da régua esteja situado na extremidade inferior;</a:t>
            </a:r>
          </a:p>
          <a:p>
            <a:r>
              <a:rPr lang="pt-BR" dirty="0"/>
              <a:t>A pessoa deve colocar os dedos de sua mão, em forma de pinça, próximos do zero da régua, sem tocá-la.</a:t>
            </a:r>
          </a:p>
          <a:p>
            <a:r>
              <a:rPr lang="pt-BR" dirty="0"/>
              <a:t>Sem aviso prévio, a pessoa que estiver segurando a régua deve soltá-la. A outra pessoa deve procurar segurá-la o mais rapidamente possível e observar a posição onde conseguiu segurar a régua, isto é, a distância que ela percorre durante a queda.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F42A58C-6387-450A-950E-777F5FFDB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6747640"/>
          </a:xfrm>
        </p:spPr>
        <p:txBody>
          <a:bodyPr>
            <a:normAutofit fontScale="92500"/>
          </a:bodyPr>
          <a:lstStyle/>
          <a:p>
            <a:r>
              <a:rPr lang="pt-BR" dirty="0"/>
              <a:t>O quadro seguinte mostra a posição em que três pessoas conseguiram segurar a régua e os respectivos tempos de reação.</a:t>
            </a:r>
          </a:p>
          <a:p>
            <a:br>
              <a:rPr lang="pt-BR" dirty="0"/>
            </a:br>
            <a:br>
              <a:rPr lang="pt-BR" dirty="0"/>
            </a:b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Disponível em: </a:t>
            </a:r>
            <a:r>
              <a:rPr lang="pt-BR" dirty="0">
                <a:hlinkClick r:id="rId4"/>
              </a:rPr>
              <a:t>http://www.br.geocites.com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dirty="0"/>
              <a:t>A distância percorrida pela régua aumenta mais rapidamente que o tempo de reação porque a:</a:t>
            </a:r>
          </a:p>
          <a:p>
            <a:pPr marL="0" indent="0">
              <a:buNone/>
            </a:pPr>
            <a:r>
              <a:rPr lang="pt-BR" dirty="0"/>
              <a:t>a) energia mecânica da régua aumenta, o que a faz cair mais rápido.</a:t>
            </a:r>
            <a:br>
              <a:rPr lang="pt-BR" dirty="0"/>
            </a:br>
            <a:r>
              <a:rPr lang="pt-BR" dirty="0"/>
              <a:t>b) resistência do ar aumenta, o que faz a régua cair com menor velocidade.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C27688-2AD7-4FCA-92CB-148C8DD47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22" y="1379066"/>
            <a:ext cx="5277626" cy="18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8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4000">
        <p:sndAc>
          <p:stSnd>
            <p:snd r:embed="rId3" name="Voz_170917_7.wav"/>
          </p:stSnd>
        </p:sndAc>
      </p:transition>
    </mc:Choice>
    <mc:Fallback>
      <p:transition spd="slow" advClick="0" advTm="74000">
        <p:sndAc>
          <p:stSnd>
            <p:snd r:embed="rId3" name="Voz_170917_7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FD0D2C-BBF1-493A-AECE-E5240C3FB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248" y="268014"/>
            <a:ext cx="5767551" cy="5523186"/>
          </a:xfrm>
        </p:spPr>
        <p:txBody>
          <a:bodyPr/>
          <a:lstStyle/>
          <a:p>
            <a:r>
              <a:rPr lang="pt-BR" dirty="0"/>
              <a:t>c) aceleração de queda da régua varia, o que provoca um movimento acelerado.</a:t>
            </a:r>
            <a:br>
              <a:rPr lang="pt-BR" dirty="0"/>
            </a:br>
            <a:r>
              <a:rPr lang="pt-BR" dirty="0"/>
              <a:t>d) força peso da régua tem valor constante, o que gera um movimento acelerado.</a:t>
            </a:r>
            <a:br>
              <a:rPr lang="pt-BR" dirty="0"/>
            </a:br>
            <a:r>
              <a:rPr lang="pt-BR" dirty="0"/>
              <a:t>e) velocidade da régua é constante, o que provoca uma passagem linear de tempo.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26D8A7-E469-4118-A3D9-4D9B215BED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05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02E1608-C25B-4B52-A288-953BF1F6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5293551"/>
          </a:xfrm>
        </p:spPr>
        <p:txBody>
          <a:bodyPr/>
          <a:lstStyle/>
          <a:p>
            <a:r>
              <a:rPr lang="pt-BR" dirty="0"/>
              <a:t>              </a:t>
            </a:r>
            <a:r>
              <a:rPr lang="pt-BR" sz="9600" dirty="0"/>
              <a:t>Resolução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429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7CF89-2F73-4D6F-9128-1E0020DA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736794" cy="512013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Alternativa D</a:t>
            </a:r>
            <a:br>
              <a:rPr lang="pt-BR" dirty="0"/>
            </a:br>
            <a:r>
              <a:rPr lang="pt-BR" dirty="0"/>
              <a:t>Ao soltar a régua, a mesma cairá em queda livre. Em outras palavras, movimento retilíneo uniformemente variado (M.U.V.), ou seja, movimento em que gradativamente há aumento de velocidade, devido à aceleração da gravidade. Como a velocidade aumenta, o espaço percorrido, considerando-se o mesmo intervalo de tempo, também aumenta.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32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>
        <p:sndAc>
          <p:stSnd>
            <p:snd r:embed="rId2" name="Voz_170917_8.wav"/>
          </p:stSnd>
        </p:sndAc>
      </p:transition>
    </mc:Choice>
    <mc:Fallback>
      <p:transition spd="slow" advClick="0" advTm="29000">
        <p:sndAc>
          <p:stSnd>
            <p:snd r:embed="rId2" name="Voz_170917_8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do-mundo-morreu - 10Youtube.com">
            <a:hlinkClick r:id="" action="ppaction://media"/>
            <a:extLst>
              <a:ext uri="{FF2B5EF4-FFF2-40B4-BE49-F238E27FC236}">
                <a16:creationId xmlns:a16="http://schemas.microsoft.com/office/drawing/2014/main" id="{492B6618-3453-4C55-A0F6-71F70F30E4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5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D6BE8-1989-4CBD-8D20-F4BB4C974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5396F1-B68E-43FD-A9F9-DEFAF1A97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7200" dirty="0"/>
              <a:t>Jonatan Rocha</a:t>
            </a:r>
          </a:p>
          <a:p>
            <a:r>
              <a:rPr lang="pt-BR" sz="6000" dirty="0"/>
              <a:t>2°M03</a:t>
            </a:r>
          </a:p>
          <a:p>
            <a:pPr marL="0" indent="0">
              <a:buNone/>
            </a:pPr>
            <a:r>
              <a:rPr lang="pt-BR" sz="6000" dirty="0"/>
              <a:t>                Enem: 2011</a:t>
            </a:r>
          </a:p>
          <a:p>
            <a:pPr marL="0" indent="0">
              <a:buNone/>
            </a:pPr>
            <a:r>
              <a:rPr lang="pt-BR" sz="6000" dirty="0"/>
              <a:t>                Questão 81</a:t>
            </a:r>
          </a:p>
        </p:txBody>
      </p:sp>
    </p:spTree>
    <p:extLst>
      <p:ext uri="{BB962C8B-B14F-4D97-AF65-F5344CB8AC3E}">
        <p14:creationId xmlns:p14="http://schemas.microsoft.com/office/powerpoint/2010/main" val="226277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07BFA31-22C7-4F0D-9708-E79500CF2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47" y="0"/>
            <a:ext cx="9872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4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2BB920-BD3C-46C8-A67B-08A87754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1961" y="969579"/>
            <a:ext cx="8608077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8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>
        <p:sndAc>
          <p:endSnd/>
        </p:sndAc>
      </p:transition>
    </mc:Choice>
    <mc:Fallback>
      <p:transition spd="slow" advClick="0" advTm="17000">
        <p:sndAc>
          <p:endSnd/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524668-B2F7-4B52-A426-DA54E497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24437" y="2605087"/>
            <a:ext cx="2143125" cy="16478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92008D-9ED8-4F41-8DDF-E87B39F56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03005" y="150000"/>
            <a:ext cx="9932858" cy="66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:sndAc>
          <p:stSnd>
            <p:snd r:embed="rId2" name="Voz_170917_9.wav"/>
          </p:stSnd>
        </p:sndAc>
      </p:transition>
    </mc:Choice>
    <mc:Fallback>
      <p:transition spd="slow" advClick="0" advTm="8000">
        <p:sndAc>
          <p:stSnd>
            <p:snd r:embed="rId2" name="Voz_170917_9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if terceira lei de newton">
            <a:extLst>
              <a:ext uri="{FF2B5EF4-FFF2-40B4-BE49-F238E27FC236}">
                <a16:creationId xmlns:a16="http://schemas.microsoft.com/office/drawing/2014/main" id="{93D737D9-F6E8-4C90-A11C-FB46D81A51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28" y="1132490"/>
            <a:ext cx="5407572" cy="54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600527D-10A0-4463-B72F-BC43EE6E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15" y="224380"/>
            <a:ext cx="9905998" cy="1478570"/>
          </a:xfrm>
        </p:spPr>
        <p:txBody>
          <a:bodyPr/>
          <a:lstStyle/>
          <a:p>
            <a:r>
              <a:rPr lang="pt-BR" dirty="0"/>
              <a:t>          GIF:</a:t>
            </a:r>
          </a:p>
        </p:txBody>
      </p:sp>
    </p:spTree>
    <p:extLst>
      <p:ext uri="{BB962C8B-B14F-4D97-AF65-F5344CB8AC3E}">
        <p14:creationId xmlns:p14="http://schemas.microsoft.com/office/powerpoint/2010/main" val="20930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gif terceira lei de Newton">
            <a:extLst>
              <a:ext uri="{FF2B5EF4-FFF2-40B4-BE49-F238E27FC236}">
                <a16:creationId xmlns:a16="http://schemas.microsoft.com/office/drawing/2014/main" id="{4F812C47-1EDF-401C-8A6B-807780E9BE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82" y="1592318"/>
            <a:ext cx="8987778" cy="29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3F28CEB1-FB7D-4B62-9A8D-25539DD5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192" y="318973"/>
            <a:ext cx="9905998" cy="1478570"/>
          </a:xfrm>
        </p:spPr>
        <p:txBody>
          <a:bodyPr/>
          <a:lstStyle/>
          <a:p>
            <a:r>
              <a:rPr lang="pt-BR" dirty="0"/>
              <a:t>    Gif:</a:t>
            </a:r>
          </a:p>
        </p:txBody>
      </p:sp>
    </p:spTree>
    <p:extLst>
      <p:ext uri="{BB962C8B-B14F-4D97-AF65-F5344CB8AC3E}">
        <p14:creationId xmlns:p14="http://schemas.microsoft.com/office/powerpoint/2010/main" val="370800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9FB76A-4048-4957-AC5B-1F0999467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9" y="315309"/>
            <a:ext cx="9270124" cy="61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4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>
        <p:sndAc>
          <p:stSnd>
            <p:snd r:embed="rId2" name="Voz_170917_5.wav"/>
          </p:stSnd>
        </p:sndAc>
      </p:transition>
    </mc:Choice>
    <mc:Fallback>
      <p:transition spd="slow" advClick="0" advTm="16000">
        <p:sndAc>
          <p:stSnd>
            <p:snd r:embed="rId2" name="Voz_170917_5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5644C4-A316-4762-B6B5-82B5B335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7" y="945930"/>
            <a:ext cx="9017875" cy="51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2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:sndAc>
          <p:stSnd>
            <p:snd r:embed="rId2" name="Voz_170917_6.wav"/>
          </p:stSnd>
        </p:sndAc>
      </p:transition>
    </mc:Choice>
    <mc:Fallback>
      <p:transition spd="slow" advClick="0" advTm="9000">
        <p:sndAc>
          <p:stSnd>
            <p:snd r:embed="rId2" name="Voz_170917_6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TM10001105[[fn=Corte]]</Template>
  <TotalTime>262</TotalTime>
  <Words>181</Words>
  <Application>Microsoft Office PowerPoint</Application>
  <PresentationFormat>Widescreen</PresentationFormat>
  <Paragraphs>22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Tw Cen MT</vt:lpstr>
      <vt:lpstr>Circuito</vt:lpstr>
      <vt:lpstr>  Física   Ação e Reação</vt:lpstr>
      <vt:lpstr>Apresentação do PowerPoint</vt:lpstr>
      <vt:lpstr>Apresentação do PowerPoint</vt:lpstr>
      <vt:lpstr>Apresentação do PowerPoint</vt:lpstr>
      <vt:lpstr>Apresentação do PowerPoint</vt:lpstr>
      <vt:lpstr>          GIF:</vt:lpstr>
      <vt:lpstr>    Gif:</vt:lpstr>
      <vt:lpstr>Apresentação do PowerPoint</vt:lpstr>
      <vt:lpstr>Apresentação do PowerPoint</vt:lpstr>
      <vt:lpstr>                     Questão                            do                           enem</vt:lpstr>
      <vt:lpstr>Apresentação do PowerPoint</vt:lpstr>
      <vt:lpstr>Apresentação do PowerPoint</vt:lpstr>
      <vt:lpstr>              Resolução</vt:lpstr>
      <vt:lpstr>Alternativa D Ao soltar a régua, a mesma cairá em queda livre. Em outras palavras, movimento retilíneo uniformemente variado (M.U.V.), ou seja, movimento em que gradativamente há aumento de velocidade, devido à aceleração da gravidade. Como a velocidade aumenta, o espaço percorrido, considerando-se o mesmo intervalo de tempo, também aumenta.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Física  Ação e Reação</dc:title>
  <dc:creator>Alessandra Zouain</dc:creator>
  <cp:lastModifiedBy>Alessandra Zouain</cp:lastModifiedBy>
  <cp:revision>18</cp:revision>
  <dcterms:created xsi:type="dcterms:W3CDTF">2017-09-17T22:33:21Z</dcterms:created>
  <dcterms:modified xsi:type="dcterms:W3CDTF">2017-09-18T02:56:10Z</dcterms:modified>
</cp:coreProperties>
</file>