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3C11DDE-B5CF-47FA-A5A3-788E6586B875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645024"/>
            <a:ext cx="8855992" cy="295232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EEEFM:CORONEL GOMES DE OLIVEIRA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NOME: Ana Carolina Alves De Souza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PROFESSOR:LUCAS XAVIER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CINEMÁTICA</a:t>
            </a:r>
          </a:p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1N01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QUESTÃO DO ENEM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61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1999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2912" cy="1470025"/>
          </a:xfrm>
        </p:spPr>
        <p:txBody>
          <a:bodyPr>
            <a:normAutofit/>
          </a:bodyPr>
          <a:lstStyle/>
          <a:p>
            <a:r>
              <a:rPr lang="pt-BR" dirty="0"/>
              <a:t>ESTUDANDO PARA O ENEM DE FORMA INVERTIDA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1"/>
    </mc:Choice>
    <mc:Fallback xmlns="">
      <p:transition spd="slow" advTm="1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4" y="13744"/>
            <a:ext cx="8229600" cy="1399032"/>
          </a:xfrm>
        </p:spPr>
        <p:txBody>
          <a:bodyPr/>
          <a:lstStyle/>
          <a:p>
            <a:r>
              <a:rPr lang="pt-BR" dirty="0"/>
              <a:t>MAPA CONCEITUAL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3170133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Enem </a:t>
            </a:r>
            <a:r>
              <a:rPr lang="pt-BR" dirty="0" smtClean="0"/>
              <a:t>1999</a:t>
            </a:r>
            <a:endParaRPr lang="pt-BR" dirty="0"/>
          </a:p>
          <a:p>
            <a:pPr algn="ctr"/>
            <a:r>
              <a:rPr lang="pt-BR" dirty="0"/>
              <a:t>Questão </a:t>
            </a:r>
            <a:r>
              <a:rPr lang="pt-BR" dirty="0" smtClean="0"/>
              <a:t>61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866223" y="1124744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Mapa conceitual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016224" y="1785303"/>
            <a:ext cx="849999" cy="138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017032" y="2189686"/>
            <a:ext cx="303792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Site do </a:t>
            </a:r>
            <a:r>
              <a:rPr lang="pt-BR" dirty="0" err="1"/>
              <a:t>Wikifísica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158306" y="3108350"/>
            <a:ext cx="295232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Livro de Física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263214" y="4174137"/>
            <a:ext cx="2952328" cy="64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Competência e Habilidade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942282" y="5085184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Computador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2041020" y="2732580"/>
            <a:ext cx="933214" cy="726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2041020" y="3710193"/>
            <a:ext cx="11172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2041020" y="4087801"/>
            <a:ext cx="1222194" cy="58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1772529" y="4248443"/>
            <a:ext cx="1093694" cy="836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6110634" y="1412776"/>
            <a:ext cx="1053654" cy="41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6110634" y="2732580"/>
            <a:ext cx="1076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6110634" y="3284984"/>
            <a:ext cx="1076425" cy="425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6110634" y="4087801"/>
            <a:ext cx="1076425" cy="57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V="1">
            <a:off x="6248033" y="4412706"/>
            <a:ext cx="939026" cy="11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7308304" y="1824508"/>
            <a:ext cx="1152128" cy="254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Objetivo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7249790" y="4941168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Podcast</a:t>
            </a:r>
            <a:endParaRPr lang="pt-BR" dirty="0"/>
          </a:p>
        </p:txBody>
      </p:sp>
      <p:sp>
        <p:nvSpPr>
          <p:cNvPr id="60" name="Retângulo 59"/>
          <p:cNvSpPr/>
          <p:nvPr/>
        </p:nvSpPr>
        <p:spPr>
          <a:xfrm>
            <a:off x="6876256" y="6165304"/>
            <a:ext cx="22677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Estudando para o Enem</a:t>
            </a:r>
          </a:p>
        </p:txBody>
      </p:sp>
      <p:cxnSp>
        <p:nvCxnSpPr>
          <p:cNvPr id="62" name="Conector de seta reta 61"/>
          <p:cNvCxnSpPr/>
          <p:nvPr/>
        </p:nvCxnSpPr>
        <p:spPr>
          <a:xfrm>
            <a:off x="752432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824440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>
            <a:stCxn id="59" idx="2"/>
          </p:cNvCxnSpPr>
          <p:nvPr/>
        </p:nvCxnSpPr>
        <p:spPr>
          <a:xfrm>
            <a:off x="8005874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3059831" y="55892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5580112" y="55892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otão de ação: Som 70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817094" y="6280788"/>
            <a:ext cx="769673" cy="460579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4860032" y="6165304"/>
            <a:ext cx="1388001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Power</a:t>
            </a:r>
          </a:p>
          <a:p>
            <a:pPr algn="ctr"/>
            <a:r>
              <a:rPr lang="pt-BR" dirty="0"/>
              <a:t>Point</a:t>
            </a:r>
          </a:p>
        </p:txBody>
      </p:sp>
      <p:sp>
        <p:nvSpPr>
          <p:cNvPr id="77" name="CaixaDeTexto 76"/>
          <p:cNvSpPr txBox="1"/>
          <p:nvPr/>
        </p:nvSpPr>
        <p:spPr>
          <a:xfrm rot="18094102">
            <a:off x="1441080" y="1907524"/>
            <a:ext cx="21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VISÃO</a:t>
            </a:r>
          </a:p>
        </p:txBody>
      </p:sp>
      <p:sp>
        <p:nvSpPr>
          <p:cNvPr id="78" name="CaixaDeTexto 77"/>
          <p:cNvSpPr txBox="1"/>
          <p:nvPr/>
        </p:nvSpPr>
        <p:spPr>
          <a:xfrm rot="18952867">
            <a:off x="1812663" y="2463510"/>
            <a:ext cx="19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BUSCA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2028188" y="3359775"/>
            <a:ext cx="171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PESQUISA</a:t>
            </a:r>
          </a:p>
        </p:txBody>
      </p:sp>
      <p:sp>
        <p:nvSpPr>
          <p:cNvPr id="81" name="CaixaDeTexto 80"/>
          <p:cNvSpPr txBox="1"/>
          <p:nvPr/>
        </p:nvSpPr>
        <p:spPr>
          <a:xfrm rot="1589837">
            <a:off x="1922138" y="4259259"/>
            <a:ext cx="237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DESENVOLVIMENTO</a:t>
            </a:r>
          </a:p>
        </p:txBody>
      </p:sp>
      <p:sp>
        <p:nvSpPr>
          <p:cNvPr id="83" name="CaixaDeTexto 82"/>
          <p:cNvSpPr txBox="1"/>
          <p:nvPr/>
        </p:nvSpPr>
        <p:spPr>
          <a:xfrm rot="2122526">
            <a:off x="1830154" y="4698824"/>
            <a:ext cx="1851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FERRAMENTA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1407295" y="6280788"/>
            <a:ext cx="20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Hardware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3777458" y="6326411"/>
            <a:ext cx="19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Software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2"/>
    </mc:Choice>
    <mc:Fallback xmlns="">
      <p:transition spd="slow" advTm="1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/>
              <a:t>Competência de área 4 - Construir noções de variação de grandezas para a compreensão da realidade e a solução de problemas do cotidiano</a:t>
            </a:r>
            <a:r>
              <a:rPr lang="pt-BR" dirty="0" smtClean="0"/>
              <a:t>.</a:t>
            </a:r>
          </a:p>
          <a:p>
            <a:pPr algn="l"/>
            <a:r>
              <a:rPr lang="pt-BR" dirty="0" smtClean="0"/>
              <a:t> </a:t>
            </a:r>
          </a:p>
          <a:p>
            <a:pPr algn="l"/>
            <a:r>
              <a:rPr lang="pt-BR" dirty="0" smtClean="0"/>
              <a:t>H15 </a:t>
            </a:r>
            <a:r>
              <a:rPr lang="pt-BR" dirty="0"/>
              <a:t>- Identificar a relação de dependência entre grandezas. </a:t>
            </a:r>
            <a:endParaRPr lang="pt-BR" dirty="0" smtClean="0"/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H16 </a:t>
            </a:r>
            <a:r>
              <a:rPr lang="pt-BR" dirty="0"/>
              <a:t>- Resolver situação-problema envolvendo a variação de grandezas, direta ou inversamente proporcionais.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Competência e Habilidade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9"/>
    </mc:Choice>
    <mc:Fallback xmlns="">
      <p:transition spd="slow" advTm="2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b="1" smtClean="0"/>
              <a:t>Velocidade Média </a:t>
            </a:r>
            <a:endParaRPr lang="pt-BR" b="1" dirty="0" smtClean="0"/>
          </a:p>
          <a:p>
            <a:r>
              <a:rPr lang="pt-BR" b="1" dirty="0" err="1" smtClean="0"/>
              <a:t>v</a:t>
            </a:r>
            <a:r>
              <a:rPr lang="pt-BR" b="1" baseline="-25000" dirty="0" err="1" smtClean="0"/>
              <a:t>M</a:t>
            </a:r>
            <a:r>
              <a:rPr lang="pt-BR" b="1" dirty="0"/>
              <a:t> = </a:t>
            </a:r>
            <a:r>
              <a:rPr lang="el-GR" b="1" u="sng" dirty="0"/>
              <a:t>Δ</a:t>
            </a:r>
            <a:r>
              <a:rPr lang="pt-BR" b="1" u="sng" dirty="0"/>
              <a:t>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       </a:t>
            </a:r>
            <a:r>
              <a:rPr lang="el-GR" b="1" dirty="0"/>
              <a:t>Δ</a:t>
            </a:r>
            <a:r>
              <a:rPr lang="pt-BR" b="1" dirty="0" smtClean="0"/>
              <a:t>t</a:t>
            </a:r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EXPLICANDO A FÍSICA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68"/>
    </mc:Choice>
    <mc:Fallback xmlns="">
      <p:transition spd="slow" advTm="4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99032"/>
          </a:xfrm>
        </p:spPr>
        <p:txBody>
          <a:bodyPr/>
          <a:lstStyle/>
          <a:p>
            <a:r>
              <a:rPr lang="pt-BR" dirty="0"/>
              <a:t>QUESTÃO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0522" y="2187758"/>
            <a:ext cx="8229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sistema de radar é programado para registrar automaticamente a velocidade de todos os veículos trafegando por uma avenida, onde passam em média 300 veículos por hora, sendo 55km/h a máxima velocidade permitida. Um levantamento estatístico dos registros do radar permitiu a elaboração da distribuição percentual de veículos de acordo com sua velocidade aproximada. Um sistema de radar é programado para registrar automaticamente a velocidade de todos os veículos trafegando por uma avenida, onde passam em média 300 veículos por hora, sendo 55km/h a máxima velocidade permitida. Um levantamento estatístico dos registros do radar permitiu a elaboração da distribuição percentual de veículos de acordo com sua velocidade aproximada.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1"/>
    </mc:Choice>
    <mc:Fallback xmlns="">
      <p:transition spd="slow" advTm="50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399032"/>
          </a:xfrm>
        </p:spPr>
        <p:txBody>
          <a:bodyPr>
            <a:normAutofit/>
          </a:bodyPr>
          <a:lstStyle/>
          <a:p>
            <a:r>
              <a:rPr lang="pt-BR" sz="1400" dirty="0">
                <a:solidFill>
                  <a:schemeClr val="bg1"/>
                </a:solidFill>
                <a:effectLst/>
              </a:rPr>
              <a:t>A velocidade média dos veículos que trafegam nessa avenida é de</a:t>
            </a:r>
            <a:r>
              <a:rPr lang="pt-BR" sz="1400" dirty="0" smtClean="0">
                <a:solidFill>
                  <a:schemeClr val="bg1"/>
                </a:solidFill>
                <a:effectLst/>
              </a:rPr>
              <a:t>:</a:t>
            </a:r>
            <a:br>
              <a:rPr lang="pt-BR" sz="1400" dirty="0" smtClean="0">
                <a:solidFill>
                  <a:schemeClr val="bg1"/>
                </a:solidFill>
                <a:effectLst/>
              </a:rPr>
            </a:br>
            <a:r>
              <a:rPr lang="pt-BR" sz="1400" dirty="0" smtClean="0">
                <a:solidFill>
                  <a:schemeClr val="bg1"/>
                </a:solidFill>
                <a:effectLst/>
              </a:rPr>
              <a:t> </a:t>
            </a:r>
            <a:r>
              <a:rPr lang="pt-BR" sz="1400" dirty="0">
                <a:solidFill>
                  <a:schemeClr val="bg1"/>
                </a:solidFill>
                <a:effectLst/>
              </a:rPr>
              <a:t>A) 35km/h </a:t>
            </a:r>
            <a:r>
              <a:rPr lang="pt-BR" sz="1400" dirty="0" smtClean="0">
                <a:solidFill>
                  <a:schemeClr val="bg1"/>
                </a:solidFill>
                <a:effectLst/>
              </a:rPr>
              <a:t/>
            </a:r>
            <a:br>
              <a:rPr lang="pt-BR" sz="1400" dirty="0" smtClean="0">
                <a:solidFill>
                  <a:schemeClr val="bg1"/>
                </a:solidFill>
                <a:effectLst/>
              </a:rPr>
            </a:br>
            <a:r>
              <a:rPr lang="pt-BR" sz="1400" dirty="0" smtClean="0">
                <a:solidFill>
                  <a:schemeClr val="bg1"/>
                </a:solidFill>
                <a:effectLst/>
              </a:rPr>
              <a:t>B</a:t>
            </a:r>
            <a:r>
              <a:rPr lang="pt-BR" sz="1400" dirty="0">
                <a:solidFill>
                  <a:schemeClr val="bg1"/>
                </a:solidFill>
                <a:effectLst/>
              </a:rPr>
              <a:t>) 44km/h </a:t>
            </a:r>
            <a:r>
              <a:rPr lang="pt-BR" sz="1400" dirty="0" smtClean="0">
                <a:solidFill>
                  <a:schemeClr val="bg1"/>
                </a:solidFill>
                <a:effectLst/>
              </a:rPr>
              <a:t/>
            </a:r>
            <a:br>
              <a:rPr lang="pt-BR" sz="1400" dirty="0" smtClean="0">
                <a:solidFill>
                  <a:schemeClr val="bg1"/>
                </a:solidFill>
                <a:effectLst/>
              </a:rPr>
            </a:br>
            <a:r>
              <a:rPr lang="pt-BR" sz="1400" dirty="0" smtClean="0">
                <a:solidFill>
                  <a:schemeClr val="bg1"/>
                </a:solidFill>
                <a:effectLst/>
              </a:rPr>
              <a:t>C</a:t>
            </a:r>
            <a:r>
              <a:rPr lang="pt-BR" sz="1400" dirty="0">
                <a:solidFill>
                  <a:schemeClr val="bg1"/>
                </a:solidFill>
                <a:effectLst/>
              </a:rPr>
              <a:t>) </a:t>
            </a:r>
            <a:r>
              <a:rPr lang="pt-BR" sz="1400" dirty="0" smtClean="0">
                <a:solidFill>
                  <a:schemeClr val="bg1"/>
                </a:solidFill>
                <a:effectLst/>
              </a:rPr>
              <a:t>55km/h</a:t>
            </a:r>
            <a:br>
              <a:rPr lang="pt-BR" sz="1400" dirty="0" smtClean="0">
                <a:solidFill>
                  <a:schemeClr val="bg1"/>
                </a:solidFill>
                <a:effectLst/>
              </a:rPr>
            </a:br>
            <a:r>
              <a:rPr lang="pt-BR" sz="1400" dirty="0" smtClean="0">
                <a:solidFill>
                  <a:schemeClr val="bg1"/>
                </a:solidFill>
                <a:effectLst/>
              </a:rPr>
              <a:t> </a:t>
            </a:r>
            <a:r>
              <a:rPr lang="pt-BR" sz="1400" dirty="0">
                <a:solidFill>
                  <a:schemeClr val="bg1"/>
                </a:solidFill>
                <a:effectLst/>
              </a:rPr>
              <a:t>D) </a:t>
            </a:r>
            <a:r>
              <a:rPr lang="pt-BR" sz="1400" dirty="0" smtClean="0">
                <a:solidFill>
                  <a:schemeClr val="bg1"/>
                </a:solidFill>
                <a:effectLst/>
              </a:rPr>
              <a:t>76km/h</a:t>
            </a:r>
            <a:br>
              <a:rPr lang="pt-BR" sz="1400" dirty="0" smtClean="0">
                <a:solidFill>
                  <a:schemeClr val="bg1"/>
                </a:solidFill>
                <a:effectLst/>
              </a:rPr>
            </a:br>
            <a:r>
              <a:rPr lang="pt-BR" sz="1400" dirty="0" smtClean="0">
                <a:solidFill>
                  <a:schemeClr val="bg1"/>
                </a:solidFill>
                <a:effectLst/>
              </a:rPr>
              <a:t> </a:t>
            </a:r>
            <a:r>
              <a:rPr lang="pt-BR" sz="1400" dirty="0">
                <a:solidFill>
                  <a:schemeClr val="bg1"/>
                </a:solidFill>
                <a:effectLst/>
              </a:rPr>
              <a:t>E) 85km/h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6" t="54303" r="24077" b="14960"/>
          <a:stretch/>
        </p:blipFill>
        <p:spPr>
          <a:xfrm>
            <a:off x="1907704" y="1700808"/>
            <a:ext cx="5361717" cy="2448272"/>
          </a:xfr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9"/>
    </mc:Choice>
    <mc:Fallback xmlns="">
      <p:transition spd="slow" advTm="23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46925" r="13206" b="37091"/>
          <a:stretch/>
        </p:blipFill>
        <p:spPr>
          <a:xfrm>
            <a:off x="473238" y="2204864"/>
            <a:ext cx="8375077" cy="100811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4653136"/>
            <a:ext cx="4053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Alternativa : B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0"/>
    </mc:Choice>
    <mc:Fallback xmlns="">
      <p:transition spd="slow" advTm="2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337</TotalTime>
  <Words>252</Words>
  <Application>Microsoft Office PowerPoint</Application>
  <PresentationFormat>Apresentação na tela (4:3)</PresentationFormat>
  <Paragraphs>44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BlackTie</vt:lpstr>
      <vt:lpstr>ESTUDANDO PARA O ENEM DE FORMA INVERTIDA</vt:lpstr>
      <vt:lpstr>MAPA CONCEITUAL</vt:lpstr>
      <vt:lpstr>Competência e Habilidade</vt:lpstr>
      <vt:lpstr>EXPLICANDO A FÍSICA</vt:lpstr>
      <vt:lpstr>QUESTÃO</vt:lpstr>
      <vt:lpstr>A velocidade média dos veículos que trafegam nessa avenida é de:  A) 35km/h  B) 44km/h  C) 55km/h  D) 76km/h  E) 85km/h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Débora Souza</cp:lastModifiedBy>
  <cp:revision>22</cp:revision>
  <dcterms:created xsi:type="dcterms:W3CDTF">2017-07-29T20:53:03Z</dcterms:created>
  <dcterms:modified xsi:type="dcterms:W3CDTF">2017-09-18T01:24:21Z</dcterms:modified>
</cp:coreProperties>
</file>