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8" r:id="rId4"/>
    <p:sldId id="262" r:id="rId5"/>
    <p:sldId id="267" r:id="rId6"/>
    <p:sldId id="263" r:id="rId7"/>
    <p:sldId id="257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Cesar Taylor Bueno" initials="JCTB" lastIdx="1" clrIdx="0">
    <p:extLst>
      <p:ext uri="{19B8F6BF-5375-455C-9EA6-DF929625EA0E}">
        <p15:presenceInfo xmlns:p15="http://schemas.microsoft.com/office/powerpoint/2012/main" userId="01ef1414b263fd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99" autoAdjust="0"/>
  </p:normalViewPr>
  <p:slideViewPr>
    <p:cSldViewPr snapToGrid="0">
      <p:cViewPr varScale="1">
        <p:scale>
          <a:sx n="76" d="100"/>
          <a:sy n="76" d="100"/>
        </p:scale>
        <p:origin x="49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16:17:42.415" idx="1">
    <p:pos x="6168" y="91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16:17:42.415" idx="1">
    <p:pos x="6168" y="91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16:17:42.415" idx="1">
    <p:pos x="6168" y="91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2.wma"/><Relationship Id="rId16" Type="http://schemas.openxmlformats.org/officeDocument/2006/relationships/image" Target="../media/image2.png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129" y="736187"/>
            <a:ext cx="8942522" cy="1646302"/>
          </a:xfrm>
        </p:spPr>
        <p:txBody>
          <a:bodyPr/>
          <a:lstStyle/>
          <a:p>
            <a:r>
              <a:rPr lang="pt-BR" sz="8000" dirty="0" smtClean="0">
                <a:latin typeface="BadaBoom BB" panose="020B0603050302020204" pitchFamily="34" charset="0"/>
              </a:rPr>
              <a:t>ESTUDANDO para o ENEM</a:t>
            </a:r>
            <a:endParaRPr lang="pt-BR" sz="8000" dirty="0">
              <a:latin typeface="BadaBoom BB" panose="020B06030503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6715" y="5617666"/>
            <a:ext cx="7766936" cy="1096899"/>
          </a:xfrm>
        </p:spPr>
        <p:txBody>
          <a:bodyPr/>
          <a:lstStyle/>
          <a:p>
            <a:r>
              <a:rPr lang="pt-BR" dirty="0" smtClean="0">
                <a:latin typeface="BadaBoom BB" panose="020B0603050302020204" pitchFamily="34" charset="0"/>
              </a:rPr>
              <a:t>Por: Julio Taylor </a:t>
            </a:r>
            <a:br>
              <a:rPr lang="pt-BR" dirty="0" smtClean="0">
                <a:latin typeface="BadaBoom BB" panose="020B0603050302020204" pitchFamily="34" charset="0"/>
              </a:rPr>
            </a:br>
            <a:r>
              <a:rPr lang="pt-BR" dirty="0" smtClean="0">
                <a:latin typeface="BadaBoom BB" panose="020B0603050302020204" pitchFamily="34" charset="0"/>
              </a:rPr>
              <a:t>3º Ano noturno</a:t>
            </a:r>
            <a:endParaRPr lang="pt-BR" dirty="0">
              <a:latin typeface="BadaBoom BB" panose="020B06030503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66" y="2556962"/>
            <a:ext cx="4934712" cy="3169920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7"/>
    </mc:Choice>
    <mc:Fallback xmlns="">
      <p:transition spd="slow" advTm="7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190958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Mapa Conceitual</a:t>
            </a:r>
            <a:endParaRPr lang="pt-BR" sz="4000" dirty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1" y="865535"/>
            <a:ext cx="1061741" cy="1483508"/>
          </a:xfrm>
          <a:prstGeom prst="rect">
            <a:avLst/>
          </a:prstGeom>
        </p:spPr>
      </p:pic>
      <p:sp>
        <p:nvSpPr>
          <p:cNvPr id="11" name="Divisa 10"/>
          <p:cNvSpPr/>
          <p:nvPr/>
        </p:nvSpPr>
        <p:spPr>
          <a:xfrm>
            <a:off x="2537908" y="1197767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43" y="500930"/>
            <a:ext cx="2216647" cy="2000872"/>
          </a:xfrm>
          <a:prstGeom prst="rect">
            <a:avLst/>
          </a:prstGeom>
        </p:spPr>
      </p:pic>
      <p:sp>
        <p:nvSpPr>
          <p:cNvPr id="13" name="Divisa 12"/>
          <p:cNvSpPr/>
          <p:nvPr/>
        </p:nvSpPr>
        <p:spPr>
          <a:xfrm>
            <a:off x="5390579" y="1259511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87" y="762289"/>
            <a:ext cx="1739513" cy="1739513"/>
          </a:xfrm>
          <a:prstGeom prst="rect">
            <a:avLst/>
          </a:prstGeom>
        </p:spPr>
      </p:pic>
      <p:sp>
        <p:nvSpPr>
          <p:cNvPr id="16" name="Divisa 15"/>
          <p:cNvSpPr/>
          <p:nvPr/>
        </p:nvSpPr>
        <p:spPr>
          <a:xfrm>
            <a:off x="8303395" y="1304572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90" y="966111"/>
            <a:ext cx="1331865" cy="1331865"/>
          </a:xfrm>
          <a:prstGeom prst="rect">
            <a:avLst/>
          </a:prstGeom>
        </p:spPr>
      </p:pic>
      <p:sp>
        <p:nvSpPr>
          <p:cNvPr id="18" name="Divisa 17"/>
          <p:cNvSpPr/>
          <p:nvPr/>
        </p:nvSpPr>
        <p:spPr>
          <a:xfrm rot="5400000">
            <a:off x="9589221" y="2578860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22" y="3649182"/>
            <a:ext cx="3199034" cy="2811066"/>
          </a:xfrm>
          <a:prstGeom prst="rect">
            <a:avLst/>
          </a:prstGeom>
        </p:spPr>
      </p:pic>
      <p:sp>
        <p:nvSpPr>
          <p:cNvPr id="20" name="Divisa 19"/>
          <p:cNvSpPr/>
          <p:nvPr/>
        </p:nvSpPr>
        <p:spPr>
          <a:xfrm rot="10800000">
            <a:off x="7824789" y="5399966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94" y="3193439"/>
            <a:ext cx="2021396" cy="85756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25" y="3161633"/>
            <a:ext cx="1377362" cy="107258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99597"/>
            <a:ext cx="4786571" cy="1923791"/>
          </a:xfrm>
          <a:prstGeom prst="rect">
            <a:avLst/>
          </a:prstGeom>
        </p:spPr>
      </p:pic>
      <p:sp>
        <p:nvSpPr>
          <p:cNvPr id="26" name="Divisa 25"/>
          <p:cNvSpPr/>
          <p:nvPr/>
        </p:nvSpPr>
        <p:spPr>
          <a:xfrm rot="16200000">
            <a:off x="4458869" y="4019694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Divisa 26"/>
          <p:cNvSpPr/>
          <p:nvPr/>
        </p:nvSpPr>
        <p:spPr>
          <a:xfrm rot="16200000">
            <a:off x="6687093" y="4057154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4" y="4220565"/>
            <a:ext cx="2691375" cy="2171767"/>
          </a:xfrm>
          <a:prstGeom prst="rect">
            <a:avLst/>
          </a:prstGeom>
        </p:spPr>
      </p:pic>
      <p:sp>
        <p:nvSpPr>
          <p:cNvPr id="29" name="Divisa 28"/>
          <p:cNvSpPr/>
          <p:nvPr/>
        </p:nvSpPr>
        <p:spPr>
          <a:xfrm rot="10800000">
            <a:off x="3250332" y="5196821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Divisa 30"/>
          <p:cNvSpPr/>
          <p:nvPr/>
        </p:nvSpPr>
        <p:spPr>
          <a:xfrm rot="16200000">
            <a:off x="1394260" y="2891368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3"/>
    </mc:Choice>
    <mc:Fallback xmlns="">
      <p:transition spd="slow" advTm="36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0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1333" y="-58737"/>
            <a:ext cx="979593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Competência </a:t>
            </a:r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e habilidades</a:t>
            </a:r>
            <a:endParaRPr lang="pt-BR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26" y="2226155"/>
            <a:ext cx="9099148" cy="3040112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7"/>
    </mc:Choice>
    <mc:Fallback xmlns="">
      <p:transition spd="slow" advTm="24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1333" y="-58737"/>
            <a:ext cx="97959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Energia </a:t>
            </a:r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Cinética</a:t>
            </a:r>
            <a:endParaRPr lang="pt-BR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222222"/>
                </a:solidFill>
                <a:latin typeface="arial" panose="020B0604020202020204" pitchFamily="34" charset="0"/>
              </a:rPr>
              <a:t>- 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Na física, a energia cinética em um objeto é a 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 que ele possui devido ao seu movimento. Isto é definido como o trabalho necessário para acelerar um corpo de massa em repouso para que este adquira velocidade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4"/>
    </mc:Choice>
    <mc:Fallback xmlns="">
      <p:transition spd="slow" advTm="2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1333" y="-58737"/>
            <a:ext cx="979593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Energia </a:t>
            </a:r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Cinética</a:t>
            </a:r>
            <a:endParaRPr lang="pt-BR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17" y="1930400"/>
            <a:ext cx="4912549" cy="3059849"/>
          </a:xfrm>
          <a:prstGeom prst="rect">
            <a:avLst/>
          </a:prstGeom>
        </p:spPr>
      </p:pic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"/>
    </mc:Choice>
    <mc:Fallback xmlns=""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-25008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58333" y="894265"/>
            <a:ext cx="1028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Uma análise criteriosa do desempenho de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  <a:latin typeface="PT Sans"/>
              </a:rPr>
              <a:t>Usain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  <a:latin typeface="PT Sans"/>
              </a:rPr>
              <a:t>Bolt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 na quebra do recorde mundial dos 100 metros rasos mostrou que, apesar de ser o último dos corredores a reagir ao tiro e iniciar a corrida, seus primeiros 30 metros foram os mais velozes já feitos em um recorde mundial, cruzando essa marca em 3,78 segundos. Até se colocar com o corpo reto, foram 13 passadas, mostrando sua potência durante a aceleração, o momento mais importante da corrida. Ao final desse percurso,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  <a:latin typeface="PT Sans"/>
              </a:rPr>
              <a:t>Bolt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 havia atingido a velocidade máxima de 12 m/s.</a:t>
            </a:r>
          </a:p>
          <a:p>
            <a:pPr algn="r"/>
            <a:endParaRPr lang="pt-BR" b="1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pPr algn="r"/>
            <a:endParaRPr lang="pt-BR" b="1" dirty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pPr algn="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Disponível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em: http://esporte.uol.com.br Acesso em 5 ago. 2012 (adaptado)</a:t>
            </a: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endParaRPr lang="pt-BR" b="1" dirty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Supondo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que a massa desse corredor seja igual a 90kg, o trabalho total realizado nas 13 primeiras passadas é mais próximo de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a) 5,4x10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2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b) 6,5x10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3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c) 8,6x10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3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d) 1,3x10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4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e) 3,2x10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4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  <a:endParaRPr lang="pt-BR" b="1" i="0" dirty="0">
              <a:solidFill>
                <a:schemeClr val="accent2">
                  <a:lumMod val="75000"/>
                </a:schemeClr>
              </a:solidFill>
              <a:effectLst/>
              <a:latin typeface="PT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52236" y="-155519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Questão </a:t>
            </a:r>
            <a:r>
              <a:rPr lang="pt-B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E</a:t>
            </a:r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nem</a:t>
            </a:r>
            <a:endParaRPr lang="pt-BR" sz="4400" dirty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0"/>
    </mc:Choice>
    <mc:Fallback xmlns="">
      <p:transition spd="slow" advTm="49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8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Resolução</a:t>
            </a:r>
            <a:r>
              <a:rPr lang="pt-B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8403" y="1719105"/>
            <a:ext cx="8999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Velocidade inicial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0 m/s</a:t>
            </a:r>
          </a:p>
          <a:p>
            <a:endParaRPr lang="pt-BR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Velocidade final 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12m/s</a:t>
            </a:r>
          </a:p>
          <a:p>
            <a:endParaRPr lang="pt-BR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Massa corporal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90 Kg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4"/>
    </mc:Choice>
    <mc:Fallback xmlns="">
      <p:transition spd="slow" advTm="30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Resolução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46" y="609600"/>
            <a:ext cx="6788691" cy="190846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218543" y="2456795"/>
            <a:ext cx="8999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12² = 144; então teremos      90.144/2</a:t>
            </a: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Simplificamos  144 e 2 </a:t>
            </a:r>
          </a:p>
          <a:p>
            <a:r>
              <a:rPr lang="pt-BR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90 . 72 = 6500 j   </a:t>
            </a: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Notação cientifica = 6,5 . 10 ³ J</a:t>
            </a:r>
          </a:p>
          <a:p>
            <a:endParaRPr lang="pt-BR" sz="4000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Resposta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correta: Letra B </a:t>
            </a:r>
          </a:p>
          <a:p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67"/>
    </mc:Choice>
    <mc:Fallback xmlns="">
      <p:transition spd="slow" advTm="76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47365" y="2768556"/>
            <a:ext cx="7019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 smtClean="0">
                <a:solidFill>
                  <a:schemeClr val="accent2"/>
                </a:solidFill>
                <a:latin typeface="BadaBoom BB" panose="020B0603050302020204" pitchFamily="34" charset="0"/>
              </a:rPr>
              <a:t>Obrigado!</a:t>
            </a:r>
            <a:endParaRPr lang="pt-BR" sz="72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7"/>
    </mc:Choice>
    <mc:Fallback xmlns="">
      <p:transition spd="slow" advTm="1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</TotalTime>
  <Words>178</Words>
  <Application>Microsoft Office PowerPoint</Application>
  <PresentationFormat>Widescreen</PresentationFormat>
  <Paragraphs>50</Paragraphs>
  <Slides>9</Slides>
  <Notes>0</Notes>
  <HiddenSlides>0</HiddenSlides>
  <MMClips>9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Arial</vt:lpstr>
      <vt:lpstr>Arial Black</vt:lpstr>
      <vt:lpstr>BadaBoom BB</vt:lpstr>
      <vt:lpstr>PT Sans</vt:lpstr>
      <vt:lpstr>Times New Roman</vt:lpstr>
      <vt:lpstr>Trebuchet MS</vt:lpstr>
      <vt:lpstr>Wingdings</vt:lpstr>
      <vt:lpstr>Wingdings 3</vt:lpstr>
      <vt:lpstr>Facetado</vt:lpstr>
      <vt:lpstr>ESTUDANDO para o ENEM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CAMADA PRe - SAL</dc:title>
  <dc:creator>Julio Cesar Taylor Bueno</dc:creator>
  <cp:lastModifiedBy>Usuário do Windows</cp:lastModifiedBy>
  <cp:revision>35</cp:revision>
  <dcterms:created xsi:type="dcterms:W3CDTF">2017-05-05T17:35:55Z</dcterms:created>
  <dcterms:modified xsi:type="dcterms:W3CDTF">2017-08-20T16:55:16Z</dcterms:modified>
</cp:coreProperties>
</file>