
<file path=[Content_Types].xml><?xml version="1.0" encoding="utf-8"?>
<Types xmlns="http://schemas.openxmlformats.org/package/2006/content-types">
  <Default Extension="png" ContentType="image/png"/>
  <Default Extension="3gp" ContentType="audio/3gpp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7" autoAdjust="0"/>
    <p:restoredTop sz="94660"/>
  </p:normalViewPr>
  <p:slideViewPr>
    <p:cSldViewPr snapToGrid="0">
      <p:cViewPr varScale="1">
        <p:scale>
          <a:sx n="68" d="100"/>
          <a:sy n="68" d="100"/>
        </p:scale>
        <p:origin x="52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3C512DCE-A330-429B-BA1D-8F15FEC711F8}" type="datetimeFigureOut">
              <a:rPr lang="pt-BR" smtClean="0"/>
              <a:t>14/08/2017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D11DABDA-625F-4702-9002-07A15E74ED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9458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12DCE-A330-429B-BA1D-8F15FEC711F8}" type="datetimeFigureOut">
              <a:rPr lang="pt-BR" smtClean="0"/>
              <a:t>14/08/2017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DABDA-625F-4702-9002-07A15E74ED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3236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C512DCE-A330-429B-BA1D-8F15FEC711F8}" type="datetimeFigureOut">
              <a:rPr lang="pt-BR" smtClean="0"/>
              <a:t>14/08/2017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11DABDA-625F-4702-9002-07A15E74ED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8264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C512DCE-A330-429B-BA1D-8F15FEC711F8}" type="datetimeFigureOut">
              <a:rPr lang="pt-BR" smtClean="0"/>
              <a:t>14/08/2017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11DABDA-625F-4702-9002-07A15E74EDC6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6107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C512DCE-A330-429B-BA1D-8F15FEC711F8}" type="datetimeFigureOut">
              <a:rPr lang="pt-BR" smtClean="0"/>
              <a:t>14/08/2017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11DABDA-625F-4702-9002-07A15E74ED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3829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12DCE-A330-429B-BA1D-8F15FEC711F8}" type="datetimeFigureOut">
              <a:rPr lang="pt-BR" smtClean="0"/>
              <a:t>14/08/2017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DABDA-625F-4702-9002-07A15E74ED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3195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12DCE-A330-429B-BA1D-8F15FEC711F8}" type="datetimeFigureOut">
              <a:rPr lang="pt-BR" smtClean="0"/>
              <a:t>14/08/2017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DABDA-625F-4702-9002-07A15E74ED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0335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12DCE-A330-429B-BA1D-8F15FEC711F8}" type="datetimeFigureOut">
              <a:rPr lang="pt-BR" smtClean="0"/>
              <a:t>14/08/2017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DABDA-625F-4702-9002-07A15E74ED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30515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C512DCE-A330-429B-BA1D-8F15FEC711F8}" type="datetimeFigureOut">
              <a:rPr lang="pt-BR" smtClean="0"/>
              <a:t>14/08/2017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11DABDA-625F-4702-9002-07A15E74ED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8724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12DCE-A330-429B-BA1D-8F15FEC711F8}" type="datetimeFigureOut">
              <a:rPr lang="pt-BR" smtClean="0"/>
              <a:t>14/08/2017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DABDA-625F-4702-9002-07A15E74ED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0393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C512DCE-A330-429B-BA1D-8F15FEC711F8}" type="datetimeFigureOut">
              <a:rPr lang="pt-BR" smtClean="0"/>
              <a:t>14/08/2017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11DABDA-625F-4702-9002-07A15E74ED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3302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12DCE-A330-429B-BA1D-8F15FEC711F8}" type="datetimeFigureOut">
              <a:rPr lang="pt-BR" smtClean="0"/>
              <a:t>14/08/2017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DABDA-625F-4702-9002-07A15E74ED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5354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12DCE-A330-429B-BA1D-8F15FEC711F8}" type="datetimeFigureOut">
              <a:rPr lang="pt-BR" smtClean="0"/>
              <a:t>14/08/2017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DABDA-625F-4702-9002-07A15E74ED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3327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12DCE-A330-429B-BA1D-8F15FEC711F8}" type="datetimeFigureOut">
              <a:rPr lang="pt-BR" smtClean="0"/>
              <a:t>14/08/2017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DABDA-625F-4702-9002-07A15E74ED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4110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12DCE-A330-429B-BA1D-8F15FEC711F8}" type="datetimeFigureOut">
              <a:rPr lang="pt-BR" smtClean="0"/>
              <a:t>14/08/2017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DABDA-625F-4702-9002-07A15E74ED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0669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12DCE-A330-429B-BA1D-8F15FEC711F8}" type="datetimeFigureOut">
              <a:rPr lang="pt-BR" smtClean="0"/>
              <a:t>14/08/2017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DABDA-625F-4702-9002-07A15E74ED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5176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12DCE-A330-429B-BA1D-8F15FEC711F8}" type="datetimeFigureOut">
              <a:rPr lang="pt-BR" smtClean="0"/>
              <a:t>14/08/2017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DABDA-625F-4702-9002-07A15E74ED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0530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12DCE-A330-429B-BA1D-8F15FEC711F8}" type="datetimeFigureOut">
              <a:rPr lang="pt-BR" smtClean="0"/>
              <a:t>14/08/2017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DABDA-625F-4702-9002-07A15E74ED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60584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3gp"/><Relationship Id="rId1" Type="http://schemas.microsoft.com/office/2007/relationships/media" Target="../media/media1.3g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3gp"/><Relationship Id="rId1" Type="http://schemas.microsoft.com/office/2007/relationships/media" Target="../media/media2.3g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3gp"/><Relationship Id="rId1" Type="http://schemas.microsoft.com/office/2007/relationships/media" Target="../media/media3.3g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3gp"/><Relationship Id="rId1" Type="http://schemas.microsoft.com/office/2007/relationships/media" Target="../media/media4.3g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3gp"/><Relationship Id="rId1" Type="http://schemas.microsoft.com/office/2007/relationships/media" Target="../media/media5.3g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3gp"/><Relationship Id="rId1" Type="http://schemas.microsoft.com/office/2007/relationships/media" Target="../media/media6.3gp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7.3gp"/><Relationship Id="rId1" Type="http://schemas.microsoft.com/office/2007/relationships/media" Target="../media/media7.3gp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6517" y="1885069"/>
            <a:ext cx="9448800" cy="3193367"/>
          </a:xfrm>
        </p:spPr>
        <p:txBody>
          <a:bodyPr>
            <a:normAutofit/>
          </a:bodyPr>
          <a:lstStyle/>
          <a:p>
            <a:r>
              <a:rPr lang="pt-BR" sz="3200" dirty="0" smtClean="0"/>
              <a:t>E.E.E.F.M </a:t>
            </a:r>
            <a:r>
              <a:rPr lang="pt-BR" sz="3200" dirty="0" err="1" smtClean="0"/>
              <a:t>Profª</a:t>
            </a:r>
            <a:r>
              <a:rPr lang="pt-BR" sz="3200" dirty="0" smtClean="0"/>
              <a:t> Filomena </a:t>
            </a:r>
            <a:r>
              <a:rPr lang="pt-BR" sz="3200" dirty="0" err="1" smtClean="0"/>
              <a:t>Quitiba</a:t>
            </a:r>
            <a:r>
              <a:rPr lang="pt-BR" sz="3200" dirty="0" smtClean="0"/>
              <a:t> </a:t>
            </a:r>
          </a:p>
          <a:p>
            <a:r>
              <a:rPr lang="pt-BR" sz="3200" b="1" dirty="0" smtClean="0"/>
              <a:t>Nome</a:t>
            </a:r>
            <a:r>
              <a:rPr lang="pt-BR" sz="3200" dirty="0" smtClean="0"/>
              <a:t>: Thassia </a:t>
            </a:r>
            <a:r>
              <a:rPr lang="pt-BR" sz="3200" dirty="0" err="1" smtClean="0"/>
              <a:t>Azine</a:t>
            </a:r>
            <a:r>
              <a:rPr lang="pt-BR" sz="3200" dirty="0" smtClean="0"/>
              <a:t> Série: 3° ano</a:t>
            </a:r>
          </a:p>
          <a:p>
            <a:r>
              <a:rPr lang="pt-BR" sz="3200" b="1" dirty="0" smtClean="0"/>
              <a:t>Professor</a:t>
            </a:r>
            <a:r>
              <a:rPr lang="pt-BR" sz="3200" dirty="0" smtClean="0"/>
              <a:t>: Lucas Xavier</a:t>
            </a:r>
          </a:p>
          <a:p>
            <a:r>
              <a:rPr lang="pt-BR" sz="3200" dirty="0" smtClean="0"/>
              <a:t>Conservação da quantidade de movimento</a:t>
            </a:r>
          </a:p>
          <a:p>
            <a:r>
              <a:rPr lang="pt-BR" sz="3200" b="1" dirty="0" smtClean="0"/>
              <a:t>ENEM</a:t>
            </a:r>
            <a:r>
              <a:rPr lang="pt-BR" sz="3200" dirty="0" smtClean="0"/>
              <a:t> 2016 </a:t>
            </a:r>
            <a:r>
              <a:rPr lang="pt-BR" sz="3200" b="1" dirty="0" smtClean="0"/>
              <a:t>QUESTÃO</a:t>
            </a:r>
            <a:r>
              <a:rPr lang="pt-BR" sz="3200" dirty="0" smtClean="0"/>
              <a:t> 69</a:t>
            </a:r>
            <a:endParaRPr lang="pt-BR" sz="3200" dirty="0"/>
          </a:p>
        </p:txBody>
      </p:sp>
      <p:pic>
        <p:nvPicPr>
          <p:cNvPr id="2" name="Voz_170814_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93085" y="58309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31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243840" y="195072"/>
            <a:ext cx="1426464" cy="816864"/>
          </a:xfrm>
          <a:prstGeom prst="rect">
            <a:avLst/>
          </a:prstGeom>
          <a:noFill/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Estudando para o ENEM </a:t>
            </a:r>
            <a:endParaRPr lang="pt-BR" dirty="0"/>
          </a:p>
        </p:txBody>
      </p:sp>
      <p:cxnSp>
        <p:nvCxnSpPr>
          <p:cNvPr id="8" name="Conector de seta reta 7"/>
          <p:cNvCxnSpPr>
            <a:stCxn id="6" idx="3"/>
          </p:cNvCxnSpPr>
          <p:nvPr/>
        </p:nvCxnSpPr>
        <p:spPr>
          <a:xfrm>
            <a:off x="1670304" y="603504"/>
            <a:ext cx="143865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1761744" y="234172"/>
            <a:ext cx="1255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Começo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3108960" y="195072"/>
            <a:ext cx="1572768" cy="816864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ENEM 2016</a:t>
            </a:r>
          </a:p>
          <a:p>
            <a:pPr algn="ctr"/>
            <a:r>
              <a:rPr lang="pt-BR" dirty="0" smtClean="0"/>
              <a:t>QUESTÃO 69</a:t>
            </a:r>
            <a:endParaRPr lang="pt-BR" dirty="0"/>
          </a:p>
        </p:txBody>
      </p:sp>
      <p:cxnSp>
        <p:nvCxnSpPr>
          <p:cNvPr id="12" name="Conector de seta reta 11"/>
          <p:cNvCxnSpPr>
            <a:stCxn id="10" idx="3"/>
          </p:cNvCxnSpPr>
          <p:nvPr/>
        </p:nvCxnSpPr>
        <p:spPr>
          <a:xfrm>
            <a:off x="4681728" y="603504"/>
            <a:ext cx="136550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4779264" y="282940"/>
            <a:ext cx="1267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Pesquisa</a:t>
            </a:r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6132576" y="195072"/>
            <a:ext cx="1267968" cy="8168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GOOGLE</a:t>
            </a:r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4357293" y="1619284"/>
            <a:ext cx="1743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Organização</a:t>
            </a:r>
            <a:endParaRPr lang="pt-BR" dirty="0"/>
          </a:p>
        </p:txBody>
      </p:sp>
      <p:sp>
        <p:nvSpPr>
          <p:cNvPr id="18" name="Retângulo 17"/>
          <p:cNvSpPr/>
          <p:nvPr/>
        </p:nvSpPr>
        <p:spPr>
          <a:xfrm>
            <a:off x="5955417" y="1552078"/>
            <a:ext cx="1445127" cy="7972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Mapa</a:t>
            </a:r>
          </a:p>
          <a:p>
            <a:pPr algn="ctr"/>
            <a:r>
              <a:rPr lang="pt-BR" dirty="0" smtClean="0"/>
              <a:t>conceitual</a:t>
            </a:r>
            <a:endParaRPr lang="pt-BR" dirty="0"/>
          </a:p>
        </p:txBody>
      </p:sp>
      <p:sp>
        <p:nvSpPr>
          <p:cNvPr id="33" name="Retângulo 32"/>
          <p:cNvSpPr/>
          <p:nvPr/>
        </p:nvSpPr>
        <p:spPr>
          <a:xfrm>
            <a:off x="5955417" y="2779776"/>
            <a:ext cx="1676775" cy="8778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Site:</a:t>
            </a:r>
          </a:p>
          <a:p>
            <a:pPr algn="ctr"/>
            <a:r>
              <a:rPr lang="pt-BR" dirty="0" smtClean="0"/>
              <a:t>Sófisica.com</a:t>
            </a:r>
            <a:endParaRPr lang="pt-BR" dirty="0"/>
          </a:p>
        </p:txBody>
      </p:sp>
      <p:sp>
        <p:nvSpPr>
          <p:cNvPr id="35" name="CaixaDeTexto 34"/>
          <p:cNvSpPr txBox="1"/>
          <p:nvPr/>
        </p:nvSpPr>
        <p:spPr>
          <a:xfrm>
            <a:off x="4450080" y="2916411"/>
            <a:ext cx="1268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Estudo</a:t>
            </a:r>
            <a:endParaRPr lang="pt-BR" dirty="0"/>
          </a:p>
        </p:txBody>
      </p:sp>
      <p:sp>
        <p:nvSpPr>
          <p:cNvPr id="42" name="Retângulo 41"/>
          <p:cNvSpPr/>
          <p:nvPr/>
        </p:nvSpPr>
        <p:spPr>
          <a:xfrm>
            <a:off x="5955417" y="4072128"/>
            <a:ext cx="1676775" cy="9631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Computador</a:t>
            </a:r>
            <a:endParaRPr lang="pt-BR" dirty="0"/>
          </a:p>
        </p:txBody>
      </p:sp>
      <p:cxnSp>
        <p:nvCxnSpPr>
          <p:cNvPr id="44" name="Conector reto 43"/>
          <p:cNvCxnSpPr/>
          <p:nvPr/>
        </p:nvCxnSpPr>
        <p:spPr>
          <a:xfrm>
            <a:off x="4437888" y="1121664"/>
            <a:ext cx="12192" cy="82905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8" name="Conector de seta reta 47"/>
          <p:cNvCxnSpPr>
            <a:endCxn id="18" idx="1"/>
          </p:cNvCxnSpPr>
          <p:nvPr/>
        </p:nvCxnSpPr>
        <p:spPr>
          <a:xfrm>
            <a:off x="4450080" y="1950719"/>
            <a:ext cx="1505337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2" name="Conector reto 51"/>
          <p:cNvCxnSpPr>
            <a:stCxn id="10" idx="2"/>
          </p:cNvCxnSpPr>
          <p:nvPr/>
        </p:nvCxnSpPr>
        <p:spPr>
          <a:xfrm>
            <a:off x="3895344" y="1011936"/>
            <a:ext cx="0" cy="2206751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4" name="Conector de seta reta 53"/>
          <p:cNvCxnSpPr>
            <a:endCxn id="33" idx="1"/>
          </p:cNvCxnSpPr>
          <p:nvPr/>
        </p:nvCxnSpPr>
        <p:spPr>
          <a:xfrm>
            <a:off x="3895344" y="3218687"/>
            <a:ext cx="2060073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>
            <a:off x="3258500" y="1102174"/>
            <a:ext cx="0" cy="3463727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2" name="Conector de seta reta 61"/>
          <p:cNvCxnSpPr>
            <a:endCxn id="42" idx="1"/>
          </p:cNvCxnSpPr>
          <p:nvPr/>
        </p:nvCxnSpPr>
        <p:spPr>
          <a:xfrm>
            <a:off x="3258500" y="4553712"/>
            <a:ext cx="269691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3" name="CaixaDeTexto 62"/>
          <p:cNvSpPr txBox="1"/>
          <p:nvPr/>
        </p:nvSpPr>
        <p:spPr>
          <a:xfrm>
            <a:off x="4123569" y="4264093"/>
            <a:ext cx="180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Ferramentas</a:t>
            </a:r>
            <a:endParaRPr lang="pt-BR" dirty="0"/>
          </a:p>
        </p:txBody>
      </p:sp>
      <p:sp>
        <p:nvSpPr>
          <p:cNvPr id="65" name="Elipse 64"/>
          <p:cNvSpPr/>
          <p:nvPr/>
        </p:nvSpPr>
        <p:spPr>
          <a:xfrm rot="16200000">
            <a:off x="7432473" y="2076345"/>
            <a:ext cx="3681984" cy="12971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GRAVAÇÃO</a:t>
            </a:r>
            <a:endParaRPr lang="pt-BR" dirty="0"/>
          </a:p>
        </p:txBody>
      </p:sp>
      <p:cxnSp>
        <p:nvCxnSpPr>
          <p:cNvPr id="67" name="Conector de seta reta 66"/>
          <p:cNvCxnSpPr>
            <a:stCxn id="14" idx="3"/>
            <a:endCxn id="65" idx="7"/>
          </p:cNvCxnSpPr>
          <p:nvPr/>
        </p:nvCxnSpPr>
        <p:spPr>
          <a:xfrm>
            <a:off x="7400544" y="603504"/>
            <a:ext cx="1414318" cy="81962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9" name="Conector de seta reta 68"/>
          <p:cNvCxnSpPr>
            <a:stCxn id="18" idx="3"/>
          </p:cNvCxnSpPr>
          <p:nvPr/>
        </p:nvCxnSpPr>
        <p:spPr>
          <a:xfrm>
            <a:off x="7400544" y="1950720"/>
            <a:ext cx="1251789" cy="1645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3" name="Conector de seta reta 72"/>
          <p:cNvCxnSpPr>
            <a:stCxn id="33" idx="3"/>
          </p:cNvCxnSpPr>
          <p:nvPr/>
        </p:nvCxnSpPr>
        <p:spPr>
          <a:xfrm flipV="1">
            <a:off x="7632192" y="3101077"/>
            <a:ext cx="1020141" cy="1176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5" name="Conector de seta reta 74"/>
          <p:cNvCxnSpPr>
            <a:stCxn id="42" idx="3"/>
            <a:endCxn id="65" idx="1"/>
          </p:cNvCxnSpPr>
          <p:nvPr/>
        </p:nvCxnSpPr>
        <p:spPr>
          <a:xfrm flipV="1">
            <a:off x="7632192" y="4026687"/>
            <a:ext cx="1182670" cy="5270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4" name="Conector de seta reta 83"/>
          <p:cNvCxnSpPr>
            <a:stCxn id="65" idx="5"/>
          </p:cNvCxnSpPr>
          <p:nvPr/>
        </p:nvCxnSpPr>
        <p:spPr>
          <a:xfrm>
            <a:off x="9732069" y="1423131"/>
            <a:ext cx="70615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6" name="Retângulo 85"/>
          <p:cNvSpPr/>
          <p:nvPr/>
        </p:nvSpPr>
        <p:spPr>
          <a:xfrm>
            <a:off x="10438228" y="1011936"/>
            <a:ext cx="1561514" cy="7920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 smtClean="0"/>
              <a:t>Podcast</a:t>
            </a:r>
            <a:endParaRPr lang="pt-BR" dirty="0"/>
          </a:p>
        </p:txBody>
      </p:sp>
      <p:cxnSp>
        <p:nvCxnSpPr>
          <p:cNvPr id="88" name="Conector de seta reta 87"/>
          <p:cNvCxnSpPr>
            <a:stCxn id="86" idx="2"/>
          </p:cNvCxnSpPr>
          <p:nvPr/>
        </p:nvCxnSpPr>
        <p:spPr>
          <a:xfrm>
            <a:off x="11218985" y="1803950"/>
            <a:ext cx="0" cy="5454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9" name="Retângulo 88"/>
          <p:cNvSpPr/>
          <p:nvPr/>
        </p:nvSpPr>
        <p:spPr>
          <a:xfrm>
            <a:off x="10438228" y="2343165"/>
            <a:ext cx="1561514" cy="5732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 smtClean="0"/>
              <a:t>Email</a:t>
            </a:r>
            <a:endParaRPr lang="pt-BR" dirty="0"/>
          </a:p>
        </p:txBody>
      </p:sp>
      <p:cxnSp>
        <p:nvCxnSpPr>
          <p:cNvPr id="91" name="Conector de seta reta 90"/>
          <p:cNvCxnSpPr>
            <a:stCxn id="89" idx="2"/>
          </p:cNvCxnSpPr>
          <p:nvPr/>
        </p:nvCxnSpPr>
        <p:spPr>
          <a:xfrm>
            <a:off x="11218985" y="2916411"/>
            <a:ext cx="0" cy="5442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2" name="Retângulo 91"/>
          <p:cNvSpPr/>
          <p:nvPr/>
        </p:nvSpPr>
        <p:spPr>
          <a:xfrm>
            <a:off x="10438228" y="3479701"/>
            <a:ext cx="1561514" cy="6064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Nota: 17,0</a:t>
            </a:r>
            <a:endParaRPr lang="pt-BR" dirty="0"/>
          </a:p>
        </p:txBody>
      </p:sp>
      <p:cxnSp>
        <p:nvCxnSpPr>
          <p:cNvPr id="94" name="Conector reto 93"/>
          <p:cNvCxnSpPr/>
          <p:nvPr/>
        </p:nvCxnSpPr>
        <p:spPr>
          <a:xfrm>
            <a:off x="6372665" y="5080737"/>
            <a:ext cx="14067" cy="67525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6" name="Conector de seta reta 95"/>
          <p:cNvCxnSpPr/>
          <p:nvPr/>
        </p:nvCxnSpPr>
        <p:spPr>
          <a:xfrm flipH="1">
            <a:off x="5955417" y="5753686"/>
            <a:ext cx="417248" cy="281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8" name="Conector reto 97"/>
          <p:cNvCxnSpPr/>
          <p:nvPr/>
        </p:nvCxnSpPr>
        <p:spPr>
          <a:xfrm>
            <a:off x="7230794" y="5080737"/>
            <a:ext cx="14068" cy="67525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0" name="Conector de seta reta 99"/>
          <p:cNvCxnSpPr/>
          <p:nvPr/>
        </p:nvCxnSpPr>
        <p:spPr>
          <a:xfrm>
            <a:off x="7230794" y="5767754"/>
            <a:ext cx="40139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4" name="Retângulo 103"/>
          <p:cNvSpPr/>
          <p:nvPr/>
        </p:nvSpPr>
        <p:spPr>
          <a:xfrm>
            <a:off x="4437888" y="5275385"/>
            <a:ext cx="1490097" cy="8581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PowerPoint</a:t>
            </a:r>
            <a:endParaRPr lang="pt-BR" dirty="0"/>
          </a:p>
        </p:txBody>
      </p:sp>
      <p:sp>
        <p:nvSpPr>
          <p:cNvPr id="105" name="Retângulo 104"/>
          <p:cNvSpPr/>
          <p:nvPr/>
        </p:nvSpPr>
        <p:spPr>
          <a:xfrm>
            <a:off x="7510318" y="5275384"/>
            <a:ext cx="1491176" cy="8581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Auto falante do celular</a:t>
            </a:r>
            <a:endParaRPr lang="pt-BR" dirty="0"/>
          </a:p>
        </p:txBody>
      </p:sp>
      <p:pic>
        <p:nvPicPr>
          <p:cNvPr id="2" name="Voz_170814_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47438" y="6133512"/>
            <a:ext cx="609600" cy="61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30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800" y="647114"/>
            <a:ext cx="10820400" cy="557157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pt-BR" dirty="0"/>
          </a:p>
          <a:p>
            <a:pPr>
              <a:buFont typeface="Wingdings" panose="05000000000000000000" pitchFamily="2" charset="2"/>
              <a:buChar char="v"/>
            </a:pPr>
            <a:endParaRPr lang="pt-BR" dirty="0" smtClean="0"/>
          </a:p>
          <a:p>
            <a:pPr>
              <a:buFont typeface="Wingdings" panose="05000000000000000000" pitchFamily="2" charset="2"/>
              <a:buChar char="v"/>
            </a:pPr>
            <a:endParaRPr lang="pt-BR" dirty="0"/>
          </a:p>
          <a:p>
            <a:pPr>
              <a:buFont typeface="Wingdings" panose="05000000000000000000" pitchFamily="2" charset="2"/>
              <a:buChar char="v"/>
            </a:pPr>
            <a:r>
              <a:rPr lang="pt-BR" dirty="0" smtClean="0"/>
              <a:t> </a:t>
            </a:r>
            <a:r>
              <a:rPr lang="pt-BR" sz="2800" dirty="0" smtClean="0"/>
              <a:t>COMPETÊNCIA </a:t>
            </a:r>
            <a:r>
              <a:rPr lang="pt-BR" sz="2800" dirty="0"/>
              <a:t>III - Selecionar, organizar, relacionar, interpretar dados e informações representados de diferentes formas para tomar decisões e enfrentar </a:t>
            </a:r>
            <a:r>
              <a:rPr lang="pt-BR" sz="2800" dirty="0" smtClean="0"/>
              <a:t>situações problema</a:t>
            </a:r>
            <a:r>
              <a:rPr lang="pt-BR" sz="2800" dirty="0"/>
              <a:t>. </a:t>
            </a:r>
            <a:endParaRPr lang="pt-BR" sz="2800" dirty="0" smtClean="0"/>
          </a:p>
          <a:p>
            <a:pPr>
              <a:buFont typeface="Wingdings" panose="05000000000000000000" pitchFamily="2" charset="2"/>
              <a:buChar char="v"/>
            </a:pPr>
            <a:endParaRPr lang="pt-BR" sz="2800" dirty="0"/>
          </a:p>
          <a:p>
            <a:pPr>
              <a:buFont typeface="Wingdings" panose="05000000000000000000" pitchFamily="2" charset="2"/>
              <a:buChar char="v"/>
            </a:pPr>
            <a:endParaRPr lang="pt-BR" sz="28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pt-BR" sz="2800" dirty="0"/>
              <a:t>HABILIDADE H20 - Utilizar leis físicas para interpretar processos naturais e tecnológicos que envolvem trocas de calor, mudanças de pressão e densidade ou interações físicas que provoquem movimentos de objetos. </a:t>
            </a:r>
          </a:p>
        </p:txBody>
      </p:sp>
      <p:pic>
        <p:nvPicPr>
          <p:cNvPr id="2" name="Voz_170814_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01400" y="59138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48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7963" y="483019"/>
            <a:ext cx="11098237" cy="1293028"/>
          </a:xfrm>
        </p:spPr>
        <p:txBody>
          <a:bodyPr/>
          <a:lstStyle/>
          <a:p>
            <a:pPr algn="ctr"/>
            <a:r>
              <a:rPr lang="pt-BR" b="1" dirty="0"/>
              <a:t>Conservação da Quantidade de Movimento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46881" y="1885071"/>
            <a:ext cx="11101168" cy="4024125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Aparece principalmente em problemas de colisões, explosões e arma de fogo.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            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                  Fórmula         </a:t>
            </a:r>
            <a:r>
              <a:rPr lang="pt-BR" b="1" dirty="0" smtClean="0"/>
              <a:t>Q</a:t>
            </a:r>
            <a:r>
              <a:rPr lang="pt-BR" b="1" baseline="-25000" dirty="0" smtClean="0"/>
              <a:t>FINAL</a:t>
            </a:r>
            <a:r>
              <a:rPr lang="pt-BR" b="1" dirty="0"/>
              <a:t> = Q</a:t>
            </a:r>
            <a:r>
              <a:rPr lang="pt-BR" b="1" baseline="-25000" dirty="0"/>
              <a:t>INICIAL</a:t>
            </a: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</p:txBody>
      </p:sp>
      <p:cxnSp>
        <p:nvCxnSpPr>
          <p:cNvPr id="7" name="Conector de seta reta 6"/>
          <p:cNvCxnSpPr/>
          <p:nvPr/>
        </p:nvCxnSpPr>
        <p:spPr>
          <a:xfrm flipV="1">
            <a:off x="3671667" y="2940148"/>
            <a:ext cx="450166" cy="140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8" name="Voz_170809_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52638" y="59091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0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1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57665" y="98474"/>
            <a:ext cx="10737167" cy="624605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BR" dirty="0" smtClean="0"/>
              <a:t>  </a:t>
            </a:r>
          </a:p>
          <a:p>
            <a:pPr marL="0" indent="0" algn="ctr">
              <a:buNone/>
            </a:pPr>
            <a:r>
              <a:rPr lang="pt-BR" sz="4000" b="1" dirty="0" smtClean="0"/>
              <a:t>QUESTÃO DO ENEM</a:t>
            </a:r>
          </a:p>
          <a:p>
            <a:pPr marL="0" indent="0" algn="ctr">
              <a:buNone/>
            </a:pPr>
            <a:endParaRPr lang="pt-BR" sz="2800" b="1" dirty="0"/>
          </a:p>
          <a:p>
            <a:pPr marL="0" indent="0">
              <a:buNone/>
            </a:pPr>
            <a:r>
              <a:rPr lang="pt-BR" sz="2800" dirty="0"/>
              <a:t>O trilho de ar é um dispositivo utilizado em laboratórios de física para analisar movimentos em que corpos de prova (carrinhos) podem se mover com atrito desprezível. A figura ilustra um trilho horizontal com dois carrinhos (1 e 2) em que se realiza um experimento para obter a massa do carrinho 2. No instante em que o carrinho 1, de massa 150,0 g, passa a se mover com velocidade escalar </a:t>
            </a:r>
            <a:r>
              <a:rPr lang="pt-BR" sz="2800" dirty="0" smtClean="0"/>
              <a:t>constante</a:t>
            </a:r>
            <a:r>
              <a:rPr lang="pt-BR" sz="2800" dirty="0"/>
              <a:t>, o carrinho 2 está em repouso. No momento em que o carrinho 1 se choca com o carrinho 2, ambos passam a se movimentar juntos com velocidade escalar constante. Os sensores eletrônicos distribuídos ao longo do trilho determinam as posições e registram os instantes associa - dos a passagem de cada carrinho, gerando os dados do quadro.</a:t>
            </a:r>
            <a:endParaRPr lang="pt-BR" sz="2800" b="1" dirty="0"/>
          </a:p>
        </p:txBody>
      </p:sp>
      <p:pic>
        <p:nvPicPr>
          <p:cNvPr id="5" name="Voz_170809_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94832" y="59020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73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9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5" y="858129"/>
            <a:ext cx="6808763" cy="5190979"/>
          </a:xfrm>
        </p:spPr>
      </p:pic>
      <p:sp>
        <p:nvSpPr>
          <p:cNvPr id="5" name="CaixaDeTexto 4"/>
          <p:cNvSpPr txBox="1"/>
          <p:nvPr/>
        </p:nvSpPr>
        <p:spPr>
          <a:xfrm>
            <a:off x="7310510" y="858129"/>
            <a:ext cx="48814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Com base nos dados experimentais, o valor da massa do carrinho 2 é igual a</a:t>
            </a:r>
          </a:p>
          <a:p>
            <a:r>
              <a:rPr lang="pt-BR" sz="2400" dirty="0" smtClean="0"/>
              <a:t> a) 50,0 g. </a:t>
            </a:r>
          </a:p>
          <a:p>
            <a:r>
              <a:rPr lang="pt-BR" sz="2400" dirty="0" smtClean="0"/>
              <a:t>b) 250,0 g. </a:t>
            </a:r>
          </a:p>
          <a:p>
            <a:r>
              <a:rPr lang="pt-BR" sz="2400" dirty="0" smtClean="0"/>
              <a:t>c) 300,0 g. </a:t>
            </a:r>
          </a:p>
          <a:p>
            <a:r>
              <a:rPr lang="pt-BR" sz="2400" dirty="0" smtClean="0"/>
              <a:t>d) 450,0 g. </a:t>
            </a:r>
          </a:p>
          <a:p>
            <a:r>
              <a:rPr lang="pt-BR" sz="2400" dirty="0" smtClean="0"/>
              <a:t>e) 600,0 g.</a:t>
            </a:r>
            <a:endParaRPr lang="pt-BR" sz="2400" dirty="0"/>
          </a:p>
        </p:txBody>
      </p:sp>
      <p:pic>
        <p:nvPicPr>
          <p:cNvPr id="6" name="Voz_170809_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21145" y="59301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08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5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-112542"/>
            <a:ext cx="10820400" cy="1293028"/>
          </a:xfrm>
        </p:spPr>
        <p:txBody>
          <a:bodyPr/>
          <a:lstStyle/>
          <a:p>
            <a:pPr algn="ctr"/>
            <a:r>
              <a:rPr lang="pt-BR" b="1" dirty="0" smtClean="0"/>
              <a:t>RESOLUÇÃO</a:t>
            </a:r>
            <a:endParaRPr lang="pt-BR" b="1" dirty="0"/>
          </a:p>
        </p:txBody>
      </p:sp>
      <p:pic>
        <p:nvPicPr>
          <p:cNvPr id="12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47" y="828794"/>
            <a:ext cx="5432429" cy="4066763"/>
          </a:xfr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419" y="110345"/>
            <a:ext cx="4250833" cy="2576585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0" y="3195785"/>
            <a:ext cx="4668129" cy="3174462"/>
          </a:xfrm>
          <a:prstGeom prst="rect">
            <a:avLst/>
          </a:prstGeom>
        </p:spPr>
      </p:pic>
      <p:pic>
        <p:nvPicPr>
          <p:cNvPr id="16" name="Voz_170809_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85452" y="60654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78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90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rilha de Vapor">
  <a:themeElements>
    <a:clrScheme name="Trilha de Vapor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Trilha de Vapor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ilha de Vapor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TM04033937[[fn=Trilha de Vapor]]</Template>
  <TotalTime>213</TotalTime>
  <Words>326</Words>
  <Application>Microsoft Office PowerPoint</Application>
  <PresentationFormat>Widescreen</PresentationFormat>
  <Paragraphs>48</Paragraphs>
  <Slides>7</Slides>
  <Notes>0</Notes>
  <HiddenSlides>0</HiddenSlides>
  <MMClips>7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</vt:lpstr>
      <vt:lpstr>Trilha de Vapor</vt:lpstr>
      <vt:lpstr>Apresentação do PowerPoint</vt:lpstr>
      <vt:lpstr>Apresentação do PowerPoint</vt:lpstr>
      <vt:lpstr>Apresentação do PowerPoint</vt:lpstr>
      <vt:lpstr>Conservação da Quantidade de Movimento</vt:lpstr>
      <vt:lpstr>Apresentação do PowerPoint</vt:lpstr>
      <vt:lpstr>Apresentação do PowerPoint</vt:lpstr>
      <vt:lpstr>RESOLUÇÃO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thassia</dc:creator>
  <cp:lastModifiedBy>thassia</cp:lastModifiedBy>
  <cp:revision>17</cp:revision>
  <dcterms:created xsi:type="dcterms:W3CDTF">2017-08-09T15:43:45Z</dcterms:created>
  <dcterms:modified xsi:type="dcterms:W3CDTF">2017-08-14T23:44:45Z</dcterms:modified>
</cp:coreProperties>
</file>