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12890" y="1146219"/>
            <a:ext cx="8955109" cy="2704563"/>
          </a:xfrm>
        </p:spPr>
        <p:txBody>
          <a:bodyPr>
            <a:normAutofit/>
          </a:bodyPr>
          <a:lstStyle/>
          <a:p>
            <a:r>
              <a:rPr lang="pt-B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Estudando para o </a:t>
            </a:r>
            <a:r>
              <a:rPr lang="pt-BR" sz="5400" smtClean="0">
                <a:latin typeface="Arial" panose="020B0604020202020204" pitchFamily="34" charset="0"/>
                <a:cs typeface="Arial" panose="020B0604020202020204" pitchFamily="34" charset="0"/>
              </a:rPr>
              <a:t>enem</a:t>
            </a: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76424" y="4825531"/>
            <a:ext cx="8791575" cy="1655762"/>
          </a:xfrm>
        </p:spPr>
        <p:txBody>
          <a:bodyPr/>
          <a:lstStyle/>
          <a:p>
            <a:r>
              <a:rPr lang="pt-BR" dirty="0" smtClean="0"/>
              <a:t>Aluna: </a:t>
            </a:r>
            <a:r>
              <a:rPr lang="pt-BR" dirty="0" err="1" smtClean="0"/>
              <a:t>giovanna</a:t>
            </a:r>
            <a:r>
              <a:rPr lang="pt-BR" dirty="0" smtClean="0"/>
              <a:t> boto</a:t>
            </a:r>
          </a:p>
          <a:p>
            <a:r>
              <a:rPr lang="pt-BR" dirty="0" smtClean="0"/>
              <a:t>Série:3º ano</a:t>
            </a:r>
          </a:p>
          <a:p>
            <a:r>
              <a:rPr lang="pt-BR" dirty="0" smtClean="0"/>
              <a:t>Questão: 51, </a:t>
            </a:r>
            <a:r>
              <a:rPr lang="pt-BR" dirty="0" err="1" smtClean="0"/>
              <a:t>enem</a:t>
            </a:r>
            <a:r>
              <a:rPr lang="pt-BR" dirty="0" smtClean="0"/>
              <a:t> 2015  </a:t>
            </a:r>
          </a:p>
        </p:txBody>
      </p:sp>
      <p:pic>
        <p:nvPicPr>
          <p:cNvPr id="9" name="Á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11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628"/>
    </mc:Choice>
    <mc:Fallback>
      <p:transition spd="slow" advTm="176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260797" y="2801156"/>
            <a:ext cx="1700010" cy="8113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Estudando para o Enem 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4913290" y="3000091"/>
            <a:ext cx="1171172" cy="38958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/>
          </a:p>
          <a:p>
            <a:pPr algn="ctr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r>
              <a:rPr lang="pt-BR" dirty="0" smtClean="0"/>
              <a:t> </a:t>
            </a:r>
            <a:endParaRPr lang="pt-BR" dirty="0"/>
          </a:p>
          <a:p>
            <a:pPr algn="ctr"/>
            <a:endParaRPr lang="pt-BR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7070502" y="1403798"/>
            <a:ext cx="1381258" cy="45076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2687660" y="2762518"/>
            <a:ext cx="1460141" cy="88864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Questão 51</a:t>
            </a:r>
          </a:p>
          <a:p>
            <a:pPr algn="ct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Enem 2015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9311425" y="1674254"/>
            <a:ext cx="1493950" cy="888642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Gravação   </a:t>
            </a:r>
            <a:r>
              <a:rPr lang="pt-BR" dirty="0" smtClean="0"/>
              <a:t>                    </a:t>
            </a:r>
            <a:endParaRPr lang="pt-BR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947721" y="3593563"/>
            <a:ext cx="1347454" cy="83069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Wikifisica.com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4927779" y="1931831"/>
            <a:ext cx="1420701" cy="59242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Computador 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7038304" y="2034862"/>
            <a:ext cx="1320085" cy="58277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Microfone 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9375819" y="3488909"/>
            <a:ext cx="1365161" cy="76629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Podcast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/>
              <a:t> </a:t>
            </a:r>
            <a:endParaRPr lang="pt-BR" dirty="0"/>
          </a:p>
        </p:txBody>
      </p:sp>
      <p:cxnSp>
        <p:nvCxnSpPr>
          <p:cNvPr id="18" name="Conector de seta reta 17"/>
          <p:cNvCxnSpPr/>
          <p:nvPr/>
        </p:nvCxnSpPr>
        <p:spPr>
          <a:xfrm>
            <a:off x="1960807" y="3245476"/>
            <a:ext cx="726853" cy="1288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 flipV="1">
            <a:off x="4100311" y="2228044"/>
            <a:ext cx="827468" cy="66970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>
            <a:off x="4147801" y="3232598"/>
            <a:ext cx="779978" cy="3863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>
            <a:off x="4147801" y="3567446"/>
            <a:ext cx="779978" cy="27045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 flipV="1">
            <a:off x="6340430" y="1674254"/>
            <a:ext cx="742950" cy="36060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 flipV="1">
            <a:off x="6340430" y="2314979"/>
            <a:ext cx="742950" cy="6761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>
            <a:stCxn id="8" idx="3"/>
          </p:cNvCxnSpPr>
          <p:nvPr/>
        </p:nvCxnSpPr>
        <p:spPr>
          <a:xfrm>
            <a:off x="8451760" y="1629178"/>
            <a:ext cx="859665" cy="22538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>
            <a:stCxn id="15" idx="3"/>
          </p:cNvCxnSpPr>
          <p:nvPr/>
        </p:nvCxnSpPr>
        <p:spPr>
          <a:xfrm flipV="1">
            <a:off x="8358389" y="2314979"/>
            <a:ext cx="953036" cy="1126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/>
          <p:cNvCxnSpPr/>
          <p:nvPr/>
        </p:nvCxnSpPr>
        <p:spPr>
          <a:xfrm>
            <a:off x="10058400" y="2550016"/>
            <a:ext cx="0" cy="98523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/>
          <p:cNvSpPr/>
          <p:nvPr/>
        </p:nvSpPr>
        <p:spPr>
          <a:xfrm rot="19355908">
            <a:off x="3937344" y="2333789"/>
            <a:ext cx="11083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Ferramentas 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1925090" y="2936849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Estudo  </a:t>
            </a:r>
            <a:endParaRPr lang="pt-BR" dirty="0"/>
          </a:p>
        </p:txBody>
      </p:sp>
      <p:sp>
        <p:nvSpPr>
          <p:cNvPr id="43" name="Retângulo 42"/>
          <p:cNvSpPr/>
          <p:nvPr/>
        </p:nvSpPr>
        <p:spPr>
          <a:xfrm>
            <a:off x="4159575" y="2936849"/>
            <a:ext cx="77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Meio  </a:t>
            </a:r>
            <a:endParaRPr lang="pt-BR" dirty="0"/>
          </a:p>
        </p:txBody>
      </p:sp>
      <p:sp>
        <p:nvSpPr>
          <p:cNvPr id="44" name="Retângulo 43"/>
          <p:cNvSpPr/>
          <p:nvPr/>
        </p:nvSpPr>
        <p:spPr>
          <a:xfrm rot="1085091">
            <a:off x="4172516" y="3386747"/>
            <a:ext cx="805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Fonte  </a:t>
            </a:r>
            <a:endParaRPr lang="pt-BR" dirty="0"/>
          </a:p>
        </p:txBody>
      </p:sp>
      <p:cxnSp>
        <p:nvCxnSpPr>
          <p:cNvPr id="46" name="Conector de seta reta 45"/>
          <p:cNvCxnSpPr/>
          <p:nvPr/>
        </p:nvCxnSpPr>
        <p:spPr>
          <a:xfrm>
            <a:off x="10135672" y="4255202"/>
            <a:ext cx="12880" cy="83195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de cantos arredondados 47"/>
          <p:cNvSpPr/>
          <p:nvPr/>
        </p:nvSpPr>
        <p:spPr>
          <a:xfrm>
            <a:off x="9427335" y="5087155"/>
            <a:ext cx="1442434" cy="87576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Envio do </a:t>
            </a:r>
            <a:r>
              <a:rPr lang="pt-BR" dirty="0" err="1" smtClean="0"/>
              <a:t>podcast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54" name="Retângulo 53"/>
          <p:cNvSpPr/>
          <p:nvPr/>
        </p:nvSpPr>
        <p:spPr>
          <a:xfrm rot="4016875">
            <a:off x="10087079" y="4504285"/>
            <a:ext cx="785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E-mail  </a:t>
            </a:r>
            <a:endParaRPr lang="pt-BR" dirty="0"/>
          </a:p>
        </p:txBody>
      </p:sp>
      <p:pic>
        <p:nvPicPr>
          <p:cNvPr id="2" name="Á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81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302"/>
    </mc:Choice>
    <mc:Fallback>
      <p:transition spd="slow" advTm="26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48229" y="978796"/>
            <a:ext cx="9905999" cy="50356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Competência e habilidade  </a:t>
            </a:r>
          </a:p>
          <a:p>
            <a:pPr marL="0" indent="0" algn="just">
              <a:buNone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– Relacionar informações, representadas em diferentes formas, e conhecimentos disponíveis em situações concretas para construir argumentação consistente.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H21 - Avaliar sistemas naturais e tecnológicos em termos da potência útil, dissipação de calor e rendimento, identificando as transformações de energia ou os processos pelos quais elas ocorrem.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Á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19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950"/>
    </mc:Choice>
    <mc:Fallback>
      <p:transition spd="slow" advTm="309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Termodinâmica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208466" y="2097088"/>
            <a:ext cx="94659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termodinâmica é o ramo da física que estuda as relações de troca entre o calor e o trabalho realizado na transformação de um sistema físico, quando esse interage com o meio externo.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651" y="3368700"/>
            <a:ext cx="5556025" cy="2928193"/>
          </a:xfrm>
          <a:prstGeom prst="rect">
            <a:avLst/>
          </a:prstGeom>
        </p:spPr>
      </p:pic>
      <p:pic>
        <p:nvPicPr>
          <p:cNvPr id="7" name="Á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32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834"/>
    </mc:Choice>
    <mc:Fallback>
      <p:transition spd="slow" advTm="318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Questão do </a:t>
            </a:r>
            <a:r>
              <a:rPr lang="pt-BR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enem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1412" y="1455313"/>
            <a:ext cx="9905999" cy="489397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Uma pessoa abre sua geladeira, verifica o que há dentro e depois fecha a porta dessa geladeira. Em seguida, ela tenta abrir a geladeira novamente, mas só consegue fazer isso depois de exercer uma força mais intensa do que a habitual. A dificuldade extra para reabrir a geladeira ocorre porque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(a):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volume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ar dentro da geladeira diminuiu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lphaUcPeriod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motor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da geladeira está funcionando com potência máxima.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força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exercida pelo ímã fixado na porta da geladeira aumenta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lphaUcPeriod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pressão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no interior da geladeira está abaixo da pressão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externa.</a:t>
            </a:r>
          </a:p>
          <a:p>
            <a:pPr marL="342900" indent="-342900">
              <a:buFont typeface="+mj-lt"/>
              <a:buAutoNum type="alphaUcPeriod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no interior da geladeira é inferior ao valor existente antes de ela ser aberta. </a:t>
            </a:r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16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305"/>
    </mc:Choice>
    <mc:Fallback>
      <p:transition spd="slow" advTm="483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Resolução  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ar confinado no interior da geladeira é resfriado a volume constante, o que produz redução na pressão desse ar. Com isso, a pessoa, para abrir novamente a geladeira, deve exercer uma força capaz de vencer a força resultante proveniente da diferença entre as forças de pressão do ar externo e interno</a:t>
            </a:r>
            <a:r>
              <a:rPr lang="pt-BR" dirty="0"/>
              <a:t>.</a:t>
            </a:r>
          </a:p>
        </p:txBody>
      </p:sp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56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518"/>
    </mc:Choice>
    <mc:Fallback>
      <p:transition spd="slow" advTm="355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133</TotalTime>
  <Words>310</Words>
  <Application>Microsoft Office PowerPoint</Application>
  <PresentationFormat>Widescreen</PresentationFormat>
  <Paragraphs>38</Paragraphs>
  <Slides>6</Slides>
  <Notes>0</Notes>
  <HiddenSlides>0</HiddenSlides>
  <MMClips>6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Tw Cen MT</vt:lpstr>
      <vt:lpstr>Circuito</vt:lpstr>
      <vt:lpstr>Estudando para o enem</vt:lpstr>
      <vt:lpstr>Apresentação do PowerPoint</vt:lpstr>
      <vt:lpstr>Apresentação do PowerPoint</vt:lpstr>
      <vt:lpstr>Termodinâmica </vt:lpstr>
      <vt:lpstr>Questão do enem </vt:lpstr>
      <vt:lpstr>Resolução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ADM</dc:creator>
  <cp:lastModifiedBy>Usuário do Windows</cp:lastModifiedBy>
  <cp:revision>14</cp:revision>
  <dcterms:created xsi:type="dcterms:W3CDTF">2017-08-11T19:38:42Z</dcterms:created>
  <dcterms:modified xsi:type="dcterms:W3CDTF">2017-08-12T00:22:26Z</dcterms:modified>
</cp:coreProperties>
</file>