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3" r:id="rId4"/>
    <p:sldId id="262" r:id="rId5"/>
    <p:sldId id="265" r:id="rId6"/>
    <p:sldId id="266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CDA1E-FB2B-4DED-B524-9E596494F6B2}" type="datetimeFigureOut">
              <a:rPr lang="pt-BR" smtClean="0"/>
              <a:pPr/>
              <a:t>05/08/2017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FAF29B-5127-4FB3-B70C-DFF15E8C2CF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160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de forma invertida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86072"/>
          </a:xfrm>
        </p:spPr>
        <p:txBody>
          <a:bodyPr>
            <a:normAutofit/>
          </a:bodyPr>
          <a:lstStyle/>
          <a:p>
            <a:pPr algn="r"/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E.E.E.F.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PROFª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Filomena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Quitiba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600" dirty="0" smtClean="0">
                <a:latin typeface="Arial" pitchFamily="34" charset="0"/>
                <a:cs typeface="Arial" pitchFamily="34" charset="0"/>
              </a:rPr>
              <a:t>Nome: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Cinthia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Faccion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da Silva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600" dirty="0" smtClean="0">
                <a:latin typeface="Arial" pitchFamily="34" charset="0"/>
                <a:cs typeface="Arial" pitchFamily="34" charset="0"/>
              </a:rPr>
              <a:t>Professor: Lucas Xavier</a:t>
            </a:r>
          </a:p>
          <a:p>
            <a:pPr algn="r"/>
            <a:r>
              <a:rPr lang="pt-BR" sz="2600" dirty="0" smtClean="0">
                <a:latin typeface="Arial" pitchFamily="34" charset="0"/>
                <a:cs typeface="Arial" pitchFamily="34" charset="0"/>
              </a:rPr>
              <a:t>FORÇA DO ATRITO</a:t>
            </a:r>
          </a:p>
          <a:p>
            <a:pPr algn="r"/>
            <a:r>
              <a:rPr lang="pt-BR" sz="2600" dirty="0" smtClean="0">
                <a:latin typeface="Arial" pitchFamily="34" charset="0"/>
                <a:cs typeface="Arial" pitchFamily="34" charset="0"/>
              </a:rPr>
              <a:t>ENEM 2012 QUESTÃO 52</a:t>
            </a:r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20632760_2004228736465970_1023612301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320" y="1884709"/>
            <a:ext cx="5698130" cy="4635666"/>
          </a:xfrm>
        </p:spPr>
      </p:pic>
      <p:sp>
        <p:nvSpPr>
          <p:cNvPr id="9" name="CaixaDeTexto 8"/>
          <p:cNvSpPr txBox="1"/>
          <p:nvPr/>
        </p:nvSpPr>
        <p:spPr>
          <a:xfrm>
            <a:off x="1857356" y="857232"/>
            <a:ext cx="5242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MAPA CONCEITUAL</a:t>
            </a:r>
          </a:p>
        </p:txBody>
      </p:sp>
      <p:pic>
        <p:nvPicPr>
          <p:cNvPr id="10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Comp. Habilidades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H20 - Utilizar leis físicas para interpretar processos naturais e tecnológicos que envolvem trocas de calor, mudanças de pressão e densidade ou interações físicas que provoquem movimentos de objetos.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t-BR" dirty="0" smtClean="0"/>
              <a:t>O que é a força do atrito?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43470"/>
          </a:xfrm>
        </p:spPr>
        <p:txBody>
          <a:bodyPr>
            <a:normAutofit fontScale="77500" lnSpcReduction="20000"/>
          </a:bodyPr>
          <a:lstStyle/>
          <a:p>
            <a:r>
              <a:rPr lang="pt-BR" sz="2400" dirty="0" smtClean="0"/>
              <a:t>   </a:t>
            </a:r>
            <a:r>
              <a:rPr lang="pt-BR" sz="2400" dirty="0" smtClean="0"/>
              <a:t>O </a:t>
            </a:r>
            <a:r>
              <a:rPr lang="pt-BR" sz="2400" b="1" dirty="0" smtClean="0"/>
              <a:t>atrito</a:t>
            </a:r>
            <a:r>
              <a:rPr lang="pt-BR" sz="2400" dirty="0" smtClean="0"/>
              <a:t> é um tipo de força que está presente quando duas superfícies entram em contato. Quando caminhamos, empurramos o chão para trás e o atrito existente entre nossos pés e a superfície é o responsável por nos impulsionar para frente. Ao esfregar as mãos, pode-se sentir calor por causa do atrito gerado com o movimento. As forças de atrito podem ser opostas aos movimentos, dificultando-os, ou a favor dos movimentos, quando facilitam a sua execução.</a:t>
            </a:r>
          </a:p>
          <a:p>
            <a:r>
              <a:rPr lang="pt-BR" sz="2400" b="1" i="1" dirty="0" smtClean="0"/>
              <a:t>Determinação da força de atrito</a:t>
            </a:r>
            <a:endParaRPr lang="pt-BR" sz="2400" dirty="0" smtClean="0"/>
          </a:p>
          <a:p>
            <a:r>
              <a:rPr lang="pt-BR" sz="2400" dirty="0" smtClean="0"/>
              <a:t>A força de atrito é determinada a partir da força Normal e de uma grandeza denominada de </a:t>
            </a:r>
            <a:r>
              <a:rPr lang="pt-BR" sz="2400" i="1" dirty="0" smtClean="0"/>
              <a:t>coeficiente de atrito (μ).</a:t>
            </a:r>
            <a:r>
              <a:rPr lang="pt-BR" sz="2400" dirty="0" smtClean="0"/>
              <a:t> A Normal é uma força que atua verticalmente e para cima sobre todo objeto depositado em uma superfície. Já o coeficiente de atrito é uma grandeza adimensional que caracteriza a superfície que abriga o objeto. Quanto maior o valor dessa grandeza, maior será a resistência gerada pela superfície sobre o objeto e vice-versa. Por definição, a força de atrito pode ser mensurada a partir do produto da Normal pelo coeficiente de atrito:</a:t>
            </a:r>
          </a:p>
          <a:p>
            <a:r>
              <a:rPr lang="pt-BR" sz="2400" b="1" dirty="0" smtClean="0"/>
              <a:t>F</a:t>
            </a:r>
            <a:r>
              <a:rPr lang="pt-BR" sz="2400" b="1" baseline="-25000" dirty="0" smtClean="0"/>
              <a:t>AT</a:t>
            </a:r>
            <a:r>
              <a:rPr lang="pt-BR" sz="2400" b="1" dirty="0" smtClean="0"/>
              <a:t> = μ.N</a:t>
            </a:r>
            <a:endParaRPr lang="pt-BR" sz="2400" dirty="0" smtClean="0"/>
          </a:p>
          <a:p>
            <a:pPr fontAlgn="base"/>
            <a:endParaRPr lang="pt-BR" sz="2400" dirty="0" smtClean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8291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      Dependendo da superfície e do corpo, há dois tipos de força atrito: </a:t>
            </a:r>
            <a:r>
              <a:rPr lang="pt-BR" b="1" dirty="0" smtClean="0"/>
              <a:t>atrito estático</a:t>
            </a:r>
            <a:r>
              <a:rPr lang="pt-BR" dirty="0" smtClean="0"/>
              <a:t> e o </a:t>
            </a:r>
            <a:r>
              <a:rPr lang="pt-BR" b="1" dirty="0" smtClean="0"/>
              <a:t>atrito dinâmico</a:t>
            </a:r>
            <a:r>
              <a:rPr lang="pt-BR" dirty="0" smtClean="0"/>
              <a:t>.  </a:t>
            </a:r>
          </a:p>
          <a:p>
            <a:endParaRPr lang="pt-BR" dirty="0" smtClean="0"/>
          </a:p>
          <a:p>
            <a:pPr fontAlgn="base"/>
            <a:r>
              <a:rPr lang="pt-BR" b="1" dirty="0" smtClean="0"/>
              <a:t>Atrito Estático</a:t>
            </a:r>
          </a:p>
          <a:p>
            <a:pPr fontAlgn="base">
              <a:buNone/>
            </a:pPr>
            <a:r>
              <a:rPr lang="pt-BR" dirty="0" smtClean="0"/>
              <a:t>       Ocorre quando os dois corpos permanecem imóveis, ou seja, quando não há deslizamento, gerando uma maior força de atrito, por exemplo, empurrar uma pedra muito pesada.</a:t>
            </a:r>
            <a:r>
              <a:rPr lang="pt-BR" b="1" dirty="0" smtClean="0"/>
              <a:t> </a:t>
            </a:r>
          </a:p>
          <a:p>
            <a:pPr fontAlgn="base">
              <a:buNone/>
            </a:pPr>
            <a:endParaRPr lang="pt-BR" b="1" dirty="0" smtClean="0"/>
          </a:p>
          <a:p>
            <a:pPr fontAlgn="base"/>
            <a:r>
              <a:rPr lang="pt-BR" b="1" dirty="0" smtClean="0"/>
              <a:t>Atrito Dinâmico</a:t>
            </a:r>
          </a:p>
          <a:p>
            <a:pPr fontAlgn="base">
              <a:buNone/>
            </a:pPr>
            <a:r>
              <a:rPr lang="pt-BR" dirty="0" smtClean="0"/>
              <a:t>        Também chamado de atrito cinético, o atrito dinâmico ocorre quando a força do atrito estático for superada, de modo que os dois corpos entram em movimento, gerando, assim, uma menor força de atrito, por exemplo, empurrar a pedra depois que ela entrou em movimento.</a:t>
            </a:r>
          </a:p>
          <a:p>
            <a:pPr fontAlgn="base">
              <a:buNone/>
            </a:pPr>
            <a:endParaRPr lang="pt-BR" dirty="0" smtClean="0"/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2027_23.gif"/>
          <p:cNvPicPr>
            <a:picLocks noGrp="1" noChangeAspect="1"/>
          </p:cNvPicPr>
          <p:nvPr>
            <p:ph idx="1"/>
          </p:nvPr>
        </p:nvPicPr>
        <p:blipFill>
          <a:blip r:embed="rId2"/>
          <a:srcRect b="10239"/>
          <a:stretch>
            <a:fillRect/>
          </a:stretch>
        </p:blipFill>
        <p:spPr>
          <a:xfrm>
            <a:off x="1142976" y="1500174"/>
            <a:ext cx="689122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Questão 52-2012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625609"/>
          </a:xfrm>
        </p:spPr>
        <p:txBody>
          <a:bodyPr>
            <a:noAutofit/>
          </a:bodyPr>
          <a:lstStyle/>
          <a:p>
            <a:r>
              <a:rPr lang="pt-BR" sz="2400" dirty="0" smtClean="0"/>
              <a:t>   Os freios ABS são uma importante medida de segurança no trânsito, os quais funcionam para impedir o travamento das rodas do carro quando o sistema de freios é acionado, liberando as rodas quando estão no limiar do desliza mento. Quando as rodas travam, a força de </a:t>
            </a:r>
            <a:r>
              <a:rPr lang="pt-BR" sz="2400" dirty="0" smtClean="0"/>
              <a:t>frenagem </a:t>
            </a:r>
            <a:r>
              <a:rPr lang="pt-BR" sz="2400" dirty="0" smtClean="0"/>
              <a:t>é governada pelo atrito cinético. As representações esquemáticas da força de atrito </a:t>
            </a:r>
            <a:r>
              <a:rPr lang="pt-BR" sz="2400" dirty="0" err="1" smtClean="0"/>
              <a:t>fat</a:t>
            </a:r>
            <a:r>
              <a:rPr lang="pt-BR" sz="2400" dirty="0" smtClean="0"/>
              <a:t> entre os pneus e a pista, em função da pressão p aplicada no pedal de freio, para carros sem ABS e com ABS, respectivamente, são: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is1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4286280" cy="5079184"/>
          </a:xfrm>
        </p:spPr>
      </p:pic>
      <p:pic>
        <p:nvPicPr>
          <p:cNvPr id="6" name="Imagem 5" descr="fis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4143404" cy="339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214950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De acordo com o enunciado, devemos entender que no gráfico para o carro sem freio ABS, a força de atrito aumentará gradativamente conforme é pressionado o pedal do freio até que se atinja o limiar do deslizamento. Logo após as rodas começam a deslizar, e nesse momento a força de atrito diminui ligeiramente e permanece constante. Por essa simples análise é possível eliminarmos as alternativas B, C e D. Restando agora apenas as alternativas A e </a:t>
            </a:r>
            <a:r>
              <a:rPr lang="pt-BR" sz="2400" dirty="0" err="1" smtClean="0"/>
              <a:t>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No gráfico para o carro com freio ABS, a força aumenta gradativamente conforme se pressiona o pedal do freio, até certo limite, em seguida antes que as rodas iniciem o deslizamento, o sistema eletrônico “libera a roda”, o que impossibilita o deslizamento das rodas. Posteriormente, aumenta-se a força de atrito até o limite e antes que inicie o deslizamento, o sistema volta a liberar a roda, e assim continuamente, até o carro parar e sem derrapar.</a:t>
            </a:r>
          </a:p>
          <a:p>
            <a:r>
              <a:rPr lang="pt-BR" sz="2400" dirty="0" smtClean="0"/>
              <a:t>Ao fazer essa análise, de imediato, eliminamos a alternativa E, pois nela a força de atrito é constante, o que não é verdade. A qualidade do freio ABS está associada à sensibilidade de se aproveitar ao máximo a maior força de atrito possível. Logo, concluímos que o melhor gráfico representativo da força de atrito pela pressão aplicada ao pedal do freio para o sistema sem e com ABS é a alternativa A.</a:t>
            </a:r>
          </a:p>
          <a:p>
            <a:pPr marL="633222" indent="-514350">
              <a:buNone/>
            </a:pPr>
            <a:endParaRPr lang="pt-BR" sz="2400" b="1" dirty="0"/>
          </a:p>
        </p:txBody>
      </p:sp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207</Words>
  <Application>Microsoft Office PowerPoint</Application>
  <PresentationFormat>Apresentação na tela (4:3)</PresentationFormat>
  <Paragraphs>28</Paragraphs>
  <Slides>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Fluxo</vt:lpstr>
      <vt:lpstr>Estudando para o Enem  de forma invertida </vt:lpstr>
      <vt:lpstr>Slide 2</vt:lpstr>
      <vt:lpstr>Comp. Habilidades </vt:lpstr>
      <vt:lpstr>O que é a força do atrito?</vt:lpstr>
      <vt:lpstr>Slide 5</vt:lpstr>
      <vt:lpstr>Slide 6</vt:lpstr>
      <vt:lpstr>Questão 52-2012</vt:lpstr>
      <vt:lpstr>Slide 8</vt:lpstr>
      <vt:lpstr>Resolução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de forma invertida</dc:title>
  <dc:creator>Windows</dc:creator>
  <cp:lastModifiedBy>Aldeir</cp:lastModifiedBy>
  <cp:revision>24</cp:revision>
  <dcterms:created xsi:type="dcterms:W3CDTF">2017-07-28T17:50:08Z</dcterms:created>
  <dcterms:modified xsi:type="dcterms:W3CDTF">2017-08-05T19:43:15Z</dcterms:modified>
</cp:coreProperties>
</file>