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F6A53-3B6A-4C85-BF71-FE4E24C2B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9725C-4B55-43FA-8E95-924938A68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F0FCDC-CA80-4F65-B66F-BE55104E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DC4B23-B488-4065-A8AF-58F8A11B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9166B1-E53E-4932-9BA6-D1B42CD2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42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556CD-695F-4019-B09D-0DE0C24F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FEFFC5-68E3-4C64-8EA7-ADF97369D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A2BCE8-DFE5-43F0-BA3A-E0AB80E1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ADDA2E-2D8A-4C03-9F10-518121C8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AD902B-70C3-447A-BD9F-74F7E776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90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564C83-A36E-40D8-934A-CD0F5B715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7D53F0-D59B-4D95-B187-7A9CF22B0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7AEA73-D056-472C-8A09-93287AAE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0E639-1DB8-46C6-9220-7F1B6F13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65C6E6-6241-422D-9DC9-5BE59B2E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C3979-64C1-4F7A-A65D-68351F80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0F6A36-9342-47BF-8F48-9D6BFA246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0E1C93-4CF9-44F4-9407-5B25F897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C0C180-A964-41F3-87B6-19600FB0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866057-2E16-4C47-97D3-B93C9D4D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22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57FF2-B6FB-442F-8EEE-64E950A7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7401F6-5C52-4205-BA08-03BA7795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C3E68-5041-4D5F-8624-FDFFC3E3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913A46-1100-4D58-96B6-95707C37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20791A-00BE-4BAB-B008-9AB31E91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35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AD4C4-7586-440E-89D5-682FA505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10FB7F-96A3-4C14-AD37-3E644A36F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76680F-996F-4A09-8C9B-137084C63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59207D-4A06-477F-83AC-23C60FE6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1DA558-BF68-400D-9974-DCC8952B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55E699-6603-4616-9153-C10E6ED5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60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39327-2184-404C-89EB-D5F2FBA9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57EAB5-FC0A-48FB-A494-D14AE8951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216D1B-A429-4A3A-BB1E-74A8F3DC7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8A3CFE-9113-4A76-9471-518554E4F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382883-AA9B-4254-85C4-78E48DE6F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CC07B5-7AAC-4E13-9424-E766728B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715E56-EE0E-4F83-BAB6-82C73119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DC2894-2483-4DE9-BB28-668FED59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25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86C95-DE79-4612-8802-D586A62A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20A39B0-E4FF-435F-86B1-42A96D49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32270C-A3EF-43F3-A96C-004468F7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14E41B-F8D2-4005-8E24-38704DBC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98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6B65E19-68D7-476D-9DEC-68BB780A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64602-ACC8-4396-919E-D6C31982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21A3AE-4C68-4D7C-A71C-C33B0305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33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47F6E-00F8-4CFB-A605-58DCE4A4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37C2B8-4E1F-48F4-A61E-51B4CF73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8F906E-9AB3-4823-A1B1-FAEAEB425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6BBD2A-53DB-4F72-9487-9E0661C0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B31640-55C2-470E-9442-28DA0B3D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4DC651-EC1E-4366-98E7-8B80994A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3C5CF-1528-4EC3-B287-BAE72FF2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747ED9-B110-4429-A388-D6E71BC1B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309864-F2F8-4B4F-9CFA-FBA1D0FC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D13F7B-CB77-4126-A87D-821301A3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D1FD16-6BF1-4F0A-8C99-350612A9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35105C-390B-42C7-9F76-314B0210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78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C11FB9-2989-4B92-A724-B315D99F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5024CA-4DA3-4801-9E72-EA3F71A19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1840F9-5AA1-47AB-AC77-09E32E4DC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9ABF-72C0-433C-8E37-BE5D17B501CF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3C7BA6-59EC-43E8-A139-4B8EB0AD7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DDAA40-DEA4-4721-8F2E-E5DDF4E33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46D6-4349-492D-87D3-DE4C6689BE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8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7E890-915C-4EDC-B5AC-2F933DA87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Estudando Para o ENEM de forma invertida 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CF21B5-9C15-4D42-BC02-51E439FBB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717248" cy="224508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Nome: Nathan </a:t>
            </a:r>
            <a:r>
              <a:rPr lang="pt-BR" dirty="0" err="1"/>
              <a:t>Bello</a:t>
            </a:r>
            <a:r>
              <a:rPr lang="pt-BR" dirty="0"/>
              <a:t> da silva </a:t>
            </a:r>
          </a:p>
          <a:p>
            <a:pPr algn="r"/>
            <a:r>
              <a:rPr lang="pt-BR" dirty="0"/>
              <a:t>Serie:2v01</a:t>
            </a:r>
          </a:p>
          <a:p>
            <a:pPr algn="r"/>
            <a:r>
              <a:rPr lang="pt-BR" dirty="0" err="1"/>
              <a:t>Professor:Lucas</a:t>
            </a:r>
            <a:r>
              <a:rPr lang="pt-BR" dirty="0"/>
              <a:t> Xavier</a:t>
            </a:r>
          </a:p>
          <a:p>
            <a:pPr algn="r"/>
            <a:r>
              <a:rPr lang="pt-BR" dirty="0"/>
              <a:t>Escola: E.E.E.F.M PROFESSORA FILOMENA QUITIBA 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547D487A-01DE-441F-9A39-C69BB86E3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8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62"/>
    </mc:Choice>
    <mc:Fallback>
      <p:transition spd="slow" advTm="20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FEB4B-D6E3-456D-9C36-BF563366F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338"/>
            <a:ext cx="9144000" cy="1191237"/>
          </a:xfrm>
        </p:spPr>
        <p:txBody>
          <a:bodyPr>
            <a:normAutofit/>
          </a:bodyPr>
          <a:lstStyle/>
          <a:p>
            <a:r>
              <a:rPr lang="pt-BR" dirty="0"/>
              <a:t>Mapa Conceitual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94D46F-CA75-482F-9DA6-6E468BFDE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48917"/>
            <a:ext cx="9144000" cy="386732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1B0AC5-CB3A-4B18-A05C-79AE8A1F2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2722" y="844938"/>
            <a:ext cx="3850042" cy="685800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53018225-135D-4045-B644-F14200069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7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75"/>
    </mc:Choice>
    <mc:Fallback>
      <p:transition spd="slow" advTm="30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0461-F8F8-4CE3-9F37-2DF91452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COMPETENCIA                            HABILIDADE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D6E863-9241-469E-8A2B-6E2B0EB13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III - Selecionar, organizar, relacionar, interpretar dados e informações representados de diferentes formas para tomar decisões e enfrentar situações problema.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391E3C-0D41-4241-9162-05585F50E8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H20 - Utilizar leis físicas para interpretar processos naturais e tecnológicos que envolvem trocas de calor, mudanças de pressão e densidade ou interações físicas que provoquem movimentos de objetos. </a:t>
            </a:r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7251ED2B-680F-4EDD-B735-3DFC63BC3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29"/>
    </mc:Choice>
    <mc:Fallback>
      <p:transition spd="slow" advTm="28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C88E8-1704-49A9-BE41-E40A6D53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2 Lei de </a:t>
            </a:r>
            <a:r>
              <a:rPr lang="pt-BR" dirty="0" err="1"/>
              <a:t>Newton:Força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4CA370-D26D-44AD-B5D9-C896DD7C3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De acordo com a </a:t>
            </a:r>
            <a:r>
              <a:rPr lang="pt-BR" b="1" dirty="0"/>
              <a:t>Segunda Lei de Newton</a:t>
            </a:r>
            <a:r>
              <a:rPr lang="pt-BR" dirty="0"/>
              <a:t>:</a:t>
            </a:r>
          </a:p>
          <a:p>
            <a:r>
              <a:rPr lang="pt-BR" dirty="0"/>
              <a:t>“</a:t>
            </a:r>
            <a:r>
              <a:rPr lang="pt-BR" b="1" i="1" dirty="0"/>
              <a:t>A força resultante que atua sobre um corpo é proporcional ao produto da massa pela aceleração por ele adquirida.</a:t>
            </a:r>
            <a:r>
              <a:rPr lang="pt-BR" dirty="0"/>
              <a:t>”</a:t>
            </a:r>
          </a:p>
          <a:p>
            <a:r>
              <a:rPr lang="pt-BR" dirty="0"/>
              <a:t>Essa relação pode ser descrita com a equação:</a:t>
            </a:r>
          </a:p>
          <a:p>
            <a:r>
              <a:rPr lang="pt-BR" b="1" dirty="0" err="1"/>
              <a:t>Fr</a:t>
            </a:r>
            <a:r>
              <a:rPr lang="pt-BR" b="1" dirty="0"/>
              <a:t> = m . a</a:t>
            </a:r>
            <a:endParaRPr lang="pt-BR" dirty="0"/>
          </a:p>
          <a:p>
            <a:r>
              <a:rPr lang="pt-BR" dirty="0"/>
              <a:t>sendo:</a:t>
            </a:r>
          </a:p>
          <a:p>
            <a:r>
              <a:rPr lang="pt-BR" dirty="0" err="1"/>
              <a:t>Fr</a:t>
            </a:r>
            <a:r>
              <a:rPr lang="pt-BR" dirty="0"/>
              <a:t> – Força resultante;</a:t>
            </a:r>
            <a:br>
              <a:rPr lang="pt-BR" dirty="0"/>
            </a:br>
            <a:r>
              <a:rPr lang="pt-BR" dirty="0"/>
              <a:t>m – massa;</a:t>
            </a:r>
            <a:br>
              <a:rPr lang="pt-BR" dirty="0"/>
            </a:br>
            <a:r>
              <a:rPr lang="pt-BR" dirty="0"/>
              <a:t>a – aceleração.</a:t>
            </a:r>
          </a:p>
          <a:p>
            <a:r>
              <a:rPr lang="pt-BR" dirty="0"/>
              <a:t>De acordo com essa Lei, para que se mude o estado de movimento de um objeto, é necessário exercer uma força sobre ele que dependerá da massa que ele possui. A </a:t>
            </a:r>
            <a:r>
              <a:rPr lang="pt-BR" dirty="0" err="1"/>
              <a:t>aceleraçao</a:t>
            </a:r>
            <a:r>
              <a:rPr lang="pt-BR" dirty="0"/>
              <a:t>, que é definida como a variação da velocidade pelo tempo, terá o mesmo sentido da força aplicada</a:t>
            </a:r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63E5C199-1E39-4EE9-9325-E280A5E0E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07"/>
    </mc:Choice>
    <mc:Fallback>
      <p:transition spd="slow" advTm="23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C2E10-73A1-4141-B941-81D33183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 Lei de Newton: Ação e reação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3891CA-B002-49CC-A2D7-DCBBD216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04"/>
            <a:ext cx="10582469" cy="5009233"/>
          </a:xfrm>
        </p:spPr>
        <p:txBody>
          <a:bodyPr/>
          <a:lstStyle/>
          <a:p>
            <a:r>
              <a:rPr lang="pt-BR" sz="2400" dirty="0"/>
              <a:t>A </a:t>
            </a:r>
            <a:r>
              <a:rPr lang="pt-BR" sz="2400" b="1" dirty="0"/>
              <a:t>Terceira lei de Newton </a:t>
            </a:r>
            <a:r>
              <a:rPr lang="pt-BR" sz="2400" dirty="0"/>
              <a:t>descreve o resultado da interação entre duas forças. Ela pode ser enunciada da seguinte maneira:</a:t>
            </a:r>
          </a:p>
          <a:p>
            <a:r>
              <a:rPr lang="pt-BR" sz="2400" i="1" dirty="0"/>
              <a:t>Para toda ação (força) sobre um objeto, em resposta à interação com outro objeto, existirá uma reação (força) de mesmo valor e direção, mas com sentido oposto.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15DCEEF-B23A-4291-912F-8D49F994E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8" y="3554860"/>
            <a:ext cx="9836019" cy="27699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aleway"/>
              </a:rPr>
              <a:t>   A partir desse enunciado, podemos entender que 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as forças sempre atuam em pares.   Nunca existirá ação sem reação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aleway"/>
              </a:rPr>
              <a:t>, de modo que a resultante entre essas forças não pode  ser nula, pois elas atuam em corpos diferentes.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aleway"/>
              </a:rPr>
              <a:t>Imagine a situação em que alguém leva uma bolada no rosto. A ação seria a força feita pela bola sobre o rosto da pessoa, e a reação seria a força feita pelo rosto sobre a bola. Mesmo que a aplicação da força de reação seja involuntária, ela sempre acontece. As duas forças possuem exatamente o mesmo valor, mas são aplicadas em sentidos opostos. Na imagem abaixo, F</a:t>
            </a:r>
            <a:r>
              <a:rPr kumimoji="0" lang="pt-BR" altLang="pt-BR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BR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aleway"/>
              </a:rPr>
              <a:t> é a força da bola sobre o rosto, e F</a:t>
            </a:r>
            <a:r>
              <a:rPr kumimoji="0" lang="pt-BR" altLang="pt-BR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RB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aleway"/>
              </a:rPr>
              <a:t> é a força do rosto sobre a bola.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9218" name="Picture 2" descr="https://t.dynad.net/pc/?dc=5550003220;ord=1501278269221">
            <a:extLst>
              <a:ext uri="{FF2B5EF4-FFF2-40B4-BE49-F238E27FC236}">
                <a16:creationId xmlns:a16="http://schemas.microsoft.com/office/drawing/2014/main" id="{23547056-526D-40FD-B313-3233D0139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127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s://t.dynad.net/pc/?dc=5550003219;ord=1501278269720">
            <a:extLst>
              <a:ext uri="{FF2B5EF4-FFF2-40B4-BE49-F238E27FC236}">
                <a16:creationId xmlns:a16="http://schemas.microsoft.com/office/drawing/2014/main" id="{6916A1A4-AE23-46B1-8D38-9837727F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127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1C50045A-6CCB-4C78-8832-C921A1BBA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86"/>
    </mc:Choice>
    <mc:Fallback>
      <p:transition spd="slow" advTm="23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714DA-EF7C-4D14-B30E-4EE739D0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73"/>
            <a:ext cx="10515600" cy="1017037"/>
          </a:xfrm>
        </p:spPr>
        <p:txBody>
          <a:bodyPr/>
          <a:lstStyle/>
          <a:p>
            <a:pPr algn="ctr"/>
            <a:r>
              <a:rPr lang="pt-BR" dirty="0"/>
              <a:t>Questão do ENEM</a:t>
            </a:r>
          </a:p>
        </p:txBody>
      </p:sp>
      <p:pic>
        <p:nvPicPr>
          <p:cNvPr id="10242" name="Picture 2" descr="https://abrilguiadoestudante.files.wordpress.com/2016/10/enem-2012-q-522.jpg?quality=70&amp;strip=all&amp;strip=info">
            <a:extLst>
              <a:ext uri="{FF2B5EF4-FFF2-40B4-BE49-F238E27FC236}">
                <a16:creationId xmlns:a16="http://schemas.microsoft.com/office/drawing/2014/main" id="{C8EA7751-227D-4B03-B4EA-E8AF0434C4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11" y="1222310"/>
            <a:ext cx="6279501" cy="4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78F5441B-5568-478D-98CA-89D3B8FDB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5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91"/>
    </mc:Choice>
    <mc:Fallback>
      <p:transition spd="slow" advTm="34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3FAB0-57A2-46CE-B44A-B9C82BB6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Resposta</a:t>
            </a:r>
            <a:br>
              <a:rPr lang="pt-BR" dirty="0"/>
            </a:br>
            <a:endParaRPr lang="pt-BR" dirty="0"/>
          </a:p>
        </p:txBody>
      </p:sp>
      <p:pic>
        <p:nvPicPr>
          <p:cNvPr id="11266" name="Picture 2" descr="https://abrilguiadoestudante.files.wordpress.com/2016/10/enem-2012-q-52-12.jpg?quality=70&amp;strip=all&amp;strip=info">
            <a:extLst>
              <a:ext uri="{FF2B5EF4-FFF2-40B4-BE49-F238E27FC236}">
                <a16:creationId xmlns:a16="http://schemas.microsoft.com/office/drawing/2014/main" id="{66C666D8-6B55-4BA6-8931-0A8C24033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08" y="2202024"/>
            <a:ext cx="4443984" cy="28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77AB5957-A94B-4402-A32F-07F0879CF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1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30"/>
    </mc:Choice>
    <mc:Fallback>
      <p:transition spd="slow" advTm="40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125</Words>
  <Application>Microsoft Office PowerPoint</Application>
  <PresentationFormat>Widescreen</PresentationFormat>
  <Paragraphs>24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inherit</vt:lpstr>
      <vt:lpstr>Raleway</vt:lpstr>
      <vt:lpstr>Tema do Office</vt:lpstr>
      <vt:lpstr>Estudando Para o ENEM de forma invertida  </vt:lpstr>
      <vt:lpstr>Mapa Conceitual</vt:lpstr>
      <vt:lpstr>COMPETENCIA                            HABILIDADE </vt:lpstr>
      <vt:lpstr>2 Lei de Newton:Força</vt:lpstr>
      <vt:lpstr>3 Lei de Newton: Ação e reação</vt:lpstr>
      <vt:lpstr>Questão do ENEM</vt:lpstr>
      <vt:lpstr>Resposta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Tony Stark</dc:creator>
  <cp:lastModifiedBy>Saulo</cp:lastModifiedBy>
  <cp:revision>10</cp:revision>
  <dcterms:created xsi:type="dcterms:W3CDTF">2017-07-27T02:11:02Z</dcterms:created>
  <dcterms:modified xsi:type="dcterms:W3CDTF">2017-07-30T14:32:10Z</dcterms:modified>
</cp:coreProperties>
</file>