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98FE-5C8E-4AEB-B38A-548390E52A13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DC22-C1AD-4D53-AF2E-255D6EEE9FB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42908" y="492919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b="1" dirty="0" smtClean="0">
                <a:solidFill>
                  <a:schemeClr val="tx1"/>
                </a:solidFill>
              </a:rPr>
              <a:t>Escola: Prof° Filomena </a:t>
            </a:r>
            <a:r>
              <a:rPr lang="pt-BR" b="1" dirty="0" err="1" smtClean="0">
                <a:solidFill>
                  <a:schemeClr val="tx1"/>
                </a:solidFill>
              </a:rPr>
              <a:t>Quitiba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b="1" dirty="0" smtClean="0">
                <a:solidFill>
                  <a:schemeClr val="tx1"/>
                </a:solidFill>
              </a:rPr>
              <a:t>Aluno:Gabriel  Gonçalves </a:t>
            </a:r>
          </a:p>
          <a:p>
            <a:pPr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b="1" dirty="0" smtClean="0">
                <a:solidFill>
                  <a:schemeClr val="tx1"/>
                </a:solidFill>
              </a:rPr>
              <a:t>Professor : Lucas Perobas </a:t>
            </a:r>
          </a:p>
          <a:p>
            <a:pPr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b="1" dirty="0" smtClean="0">
                <a:solidFill>
                  <a:schemeClr val="tx1"/>
                </a:solidFill>
              </a:rPr>
              <a:t>Tema:Lei de </a:t>
            </a:r>
            <a:r>
              <a:rPr lang="pt-BR" b="1" dirty="0" err="1" smtClean="0">
                <a:solidFill>
                  <a:schemeClr val="tx1"/>
                </a:solidFill>
              </a:rPr>
              <a:t>Stevin</a:t>
            </a:r>
            <a:endParaRPr lang="pt-BR" b="1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5" name="~PP592.WAV">
            <a:hlinkClick r:id="" action="ppaction://media"/>
          </p:cNvPr>
          <p:cNvPicPr>
            <a:picLocks noRot="1" noChangeAspect="1"/>
          </p:cNvPicPr>
          <p:nvPr>
            <a:wavAudioFile r:embed="rId1" name="~PP592.WAV"/>
          </p:nvPr>
        </p:nvPicPr>
        <p:blipFill>
          <a:blip r:embed="rId3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00200"/>
            <a:ext cx="8501121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619.WAV">
            <a:hlinkClick r:id="" action="ppaction://media"/>
          </p:cNvPr>
          <p:cNvPicPr>
            <a:picLocks noRot="1" noChangeAspect="1"/>
          </p:cNvPicPr>
          <p:nvPr>
            <a:wavAudioFile r:embed="rId1" name="~PP1619.WAV"/>
          </p:nvPr>
        </p:nvPicPr>
        <p:blipFill>
          <a:blip r:embed="rId4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</p:spPr>
        <p:txBody>
          <a:bodyPr/>
          <a:lstStyle/>
          <a:p>
            <a:r>
              <a:rPr lang="pt-BR" sz="2800" dirty="0" smtClean="0"/>
              <a:t>III - Selecionar, organizar, relacionar, interpretar dados e informações representados de diferentes formas para tomar decisões e enfrentar situações problema.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00100" y="3786190"/>
            <a:ext cx="67151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H20 - Utilizar leis físicas para interpretar processos naturais e tecnológicos que envolvem trocas de calor, mudanças de pressão e densidade ou interações físicas que provoquem movimentos de objetos. </a:t>
            </a:r>
            <a:endParaRPr lang="pt-BR" sz="2800" dirty="0"/>
          </a:p>
        </p:txBody>
      </p:sp>
      <p:pic>
        <p:nvPicPr>
          <p:cNvPr id="5" name="~PP1232.WAV">
            <a:hlinkClick r:id="" action="ppaction://media"/>
          </p:cNvPr>
          <p:cNvPicPr>
            <a:picLocks noRot="1" noChangeAspect="1"/>
          </p:cNvPicPr>
          <p:nvPr>
            <a:wavAudioFile r:embed="rId1" name="~PP1232.WAV"/>
          </p:nvPr>
        </p:nvPicPr>
        <p:blipFill>
          <a:blip r:embed="rId3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 a Física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2844" y="1214422"/>
            <a:ext cx="6500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O Teorema de </a:t>
            </a:r>
            <a:r>
              <a:rPr lang="pt-BR" dirty="0" err="1" smtClean="0">
                <a:solidFill>
                  <a:srgbClr val="000000"/>
                </a:solidFill>
              </a:rPr>
              <a:t>Stevin</a:t>
            </a:r>
            <a:r>
              <a:rPr lang="pt-BR" dirty="0" smtClean="0">
                <a:solidFill>
                  <a:srgbClr val="000000"/>
                </a:solidFill>
              </a:rPr>
              <a:t>, ou Lei de </a:t>
            </a:r>
            <a:r>
              <a:rPr lang="pt-BR" dirty="0" err="1" smtClean="0">
                <a:solidFill>
                  <a:srgbClr val="000000"/>
                </a:solidFill>
              </a:rPr>
              <a:t>Stevin</a:t>
            </a:r>
            <a:r>
              <a:rPr lang="pt-BR" dirty="0" smtClean="0">
                <a:solidFill>
                  <a:srgbClr val="000000"/>
                </a:solidFill>
              </a:rPr>
              <a:t> é um princípio físico que estabelece que a pressão absoluta num ponto de um líquido homogêneo e incompressível, de densidade d e à profundidade h, é igual à pressão atmosférica (exercida sobre a superfície desse líquido) mais a pressão efetiva[1] , e não depende da forma do recipiente: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307181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Portanto podemos concluir que: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A Lei de </a:t>
            </a:r>
            <a:r>
              <a:rPr lang="pt-BR" dirty="0" err="1" smtClean="0">
                <a:solidFill>
                  <a:srgbClr val="000000"/>
                </a:solidFill>
              </a:rPr>
              <a:t>Stevin</a:t>
            </a:r>
            <a:r>
              <a:rPr lang="pt-BR" dirty="0" smtClean="0">
                <a:solidFill>
                  <a:srgbClr val="000000"/>
                </a:solidFill>
              </a:rPr>
              <a:t>, diz que há uma diferença de pressão existente entre dois pontos de um fluído homogêneo que está tanto em equilíbrio como sob a ação da gravidade.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Essa diferença se apresentada através do produto que faz parte do peso específico do fluído (</a:t>
            </a:r>
            <a:r>
              <a:rPr lang="pt-BR" dirty="0" err="1" smtClean="0">
                <a:solidFill>
                  <a:srgbClr val="000000"/>
                </a:solidFill>
              </a:rPr>
              <a:t>μg</a:t>
            </a:r>
            <a:r>
              <a:rPr lang="pt-BR" dirty="0" smtClean="0">
                <a:solidFill>
                  <a:srgbClr val="000000"/>
                </a:solidFill>
              </a:rPr>
              <a:t>) pelo desnível, ou seja, pela diferença de profundidade, existente entre os dois pontos adotados.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6" name="~PP3485.WAV">
            <a:hlinkClick r:id="" action="ppaction://media"/>
          </p:cNvPr>
          <p:cNvPicPr>
            <a:picLocks noRot="1" noChangeAspect="1"/>
          </p:cNvPicPr>
          <p:nvPr>
            <a:wavAudioFile r:embed="rId1" name="~PP3485.WAV"/>
          </p:nvPr>
        </p:nvPicPr>
        <p:blipFill>
          <a:blip r:embed="rId3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e resolução :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5720" y="1285860"/>
            <a:ext cx="8715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87 C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O manual que acompanha uma ducha higiênica informa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que a pressão mínima da água para o seu funcionamento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apropriado é de 20 </a:t>
            </a:r>
            <a:r>
              <a:rPr lang="pt-BR" dirty="0" err="1" smtClean="0">
                <a:solidFill>
                  <a:srgbClr val="000000"/>
                </a:solidFill>
              </a:rPr>
              <a:t>kPa</a:t>
            </a:r>
            <a:r>
              <a:rPr lang="pt-BR" dirty="0" smtClean="0">
                <a:solidFill>
                  <a:srgbClr val="000000"/>
                </a:solidFill>
              </a:rPr>
              <a:t>. A figura mostra a instalação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hidráulica com a caixa d’água e o cano ao qual deve ser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conectada a ducha.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O valor da pressão da água na ducha está associado à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altura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a) h1. b) h2. c) h3. d) h4. e) h5.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Resolução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De acordo com a Lei de </a:t>
            </a:r>
            <a:r>
              <a:rPr lang="pt-BR" dirty="0" err="1" smtClean="0">
                <a:solidFill>
                  <a:srgbClr val="000000"/>
                </a:solidFill>
              </a:rPr>
              <a:t>Stevin</a:t>
            </a:r>
            <a:r>
              <a:rPr lang="pt-BR" dirty="0" smtClean="0">
                <a:solidFill>
                  <a:srgbClr val="000000"/>
                </a:solidFill>
              </a:rPr>
              <a:t>, a diferença de pressão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deve ser medida entre o ponto de saída da água e um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ponto da superfície livre da água no interior da caixa.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pt-BR" dirty="0" err="1" smtClean="0">
                <a:solidFill>
                  <a:srgbClr val="000000"/>
                </a:solidFill>
              </a:rPr>
              <a:t>Δp</a:t>
            </a:r>
            <a:r>
              <a:rPr lang="pt-BR" dirty="0" smtClean="0">
                <a:solidFill>
                  <a:srgbClr val="000000"/>
                </a:solidFill>
              </a:rPr>
              <a:t> = </a:t>
            </a:r>
            <a:r>
              <a:rPr lang="pt-BR" dirty="0" err="1" smtClean="0">
                <a:solidFill>
                  <a:srgbClr val="000000"/>
                </a:solidFill>
              </a:rPr>
              <a:t>μágua</a:t>
            </a:r>
            <a:r>
              <a:rPr lang="pt-BR" dirty="0" smtClean="0">
                <a:solidFill>
                  <a:srgbClr val="000000"/>
                </a:solidFill>
              </a:rPr>
              <a:t> g h3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6" name="~PP987.WAV">
            <a:hlinkClick r:id="" action="ppaction://media"/>
          </p:cNvPr>
          <p:cNvPicPr>
            <a:picLocks noRot="1" noChangeAspect="1"/>
          </p:cNvPicPr>
          <p:nvPr>
            <a:wavAudioFile r:embed="rId1" name="~PP987.WAV"/>
          </p:nvPr>
        </p:nvPicPr>
        <p:blipFill>
          <a:blip r:embed="rId3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348</Words>
  <Application>Microsoft Office PowerPoint</Application>
  <PresentationFormat>Apresentação na tela (4:3)</PresentationFormat>
  <Paragraphs>31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Estudando para o Enem de forma Invertida</vt:lpstr>
      <vt:lpstr>Mapa Conceitual </vt:lpstr>
      <vt:lpstr>Competência e Habilidade </vt:lpstr>
      <vt:lpstr>Explicando a Física </vt:lpstr>
      <vt:lpstr>Questão do Enem e resolução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Documentos</dc:creator>
  <cp:lastModifiedBy>Documentos</cp:lastModifiedBy>
  <cp:revision>2</cp:revision>
  <dcterms:created xsi:type="dcterms:W3CDTF">2017-08-01T01:00:03Z</dcterms:created>
  <dcterms:modified xsi:type="dcterms:W3CDTF">2017-08-01T01:10:40Z</dcterms:modified>
</cp:coreProperties>
</file>