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7E1B15-9E9A-4E2A-AE46-4EFFF37572F4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2FFE09-4743-4158-BE51-D55830F6F6D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7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7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pt-BR" dirty="0" smtClean="0"/>
              <a:t>PREPARO PARA O ENEM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1760" y="414908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                               Nome: Carlos Gabriel L. Correia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Série: 2° VO1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                                 Escola: E.E.E.F.M Prof° Filomena Quitiba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5" name="~PP2823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802766"/>
      </p:ext>
    </p:extLst>
  </p:cSld>
  <p:clrMapOvr>
    <a:masterClrMapping/>
  </p:clrMapOvr>
  <p:transition advTm="125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          MAPA CONCEITUAL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78" y="1935163"/>
            <a:ext cx="7803443" cy="4389437"/>
          </a:xfrm>
        </p:spPr>
      </p:pic>
      <p:pic>
        <p:nvPicPr>
          <p:cNvPr id="6" name="~PP27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7558"/>
      </p:ext>
    </p:extLst>
  </p:cSld>
  <p:clrMapOvr>
    <a:masterClrMapping/>
  </p:clrMapOvr>
  <p:transition advTm="161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922" y="1484785"/>
            <a:ext cx="6584155" cy="4839816"/>
          </a:xfrm>
        </p:spPr>
      </p:pic>
      <p:pic>
        <p:nvPicPr>
          <p:cNvPr id="6" name="~PP1487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425911"/>
      </p:ext>
    </p:extLst>
  </p:cSld>
  <p:clrMapOvr>
    <a:masterClrMapping/>
  </p:clrMapOvr>
  <p:transition advTm="132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pt-BR" dirty="0" smtClean="0"/>
              <a:t>  COMPETÊNCIA E HABILIDADE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67944" y="2924944"/>
            <a:ext cx="4536504" cy="3309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                        </a:t>
            </a:r>
            <a:r>
              <a:rPr lang="pt-BR" sz="4200" dirty="0" smtClean="0">
                <a:solidFill>
                  <a:schemeClr val="bg2">
                    <a:lumMod val="50000"/>
                  </a:schemeClr>
                </a:solidFill>
              </a:rPr>
              <a:t>H20</a:t>
            </a:r>
            <a:endParaRPr lang="pt-BR" sz="42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BR" dirty="0"/>
              <a:t>Utilizar leis físicas para </a:t>
            </a:r>
          </a:p>
          <a:p>
            <a:r>
              <a:rPr lang="pt-BR" dirty="0"/>
              <a:t>interpretar processos naturais e </a:t>
            </a:r>
          </a:p>
          <a:p>
            <a:r>
              <a:rPr lang="pt-BR" dirty="0"/>
              <a:t>tecnológicos que envolvem trocas de </a:t>
            </a:r>
          </a:p>
          <a:p>
            <a:r>
              <a:rPr lang="pt-BR" dirty="0"/>
              <a:t>calor, mudanças de pressão e </a:t>
            </a:r>
          </a:p>
          <a:p>
            <a:r>
              <a:rPr lang="pt-BR" dirty="0"/>
              <a:t>densidade ou interações físicas que </a:t>
            </a:r>
          </a:p>
          <a:p>
            <a:r>
              <a:rPr lang="pt-BR" dirty="0"/>
              <a:t>provoquem movimentos de objetos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1520" y="2996952"/>
            <a:ext cx="38164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       </a:t>
            </a:r>
            <a:r>
              <a:rPr lang="pt-BR" sz="3200" dirty="0" smtClean="0">
                <a:solidFill>
                  <a:schemeClr val="bg2">
                    <a:lumMod val="50000"/>
                  </a:schemeClr>
                </a:solidFill>
                <a:latin typeface="Baskerville Old Face" pitchFamily="18" charset="0"/>
              </a:rPr>
              <a:t>III</a:t>
            </a:r>
            <a:endParaRPr lang="pt-BR" sz="3200" dirty="0">
              <a:solidFill>
                <a:schemeClr val="bg2">
                  <a:lumMod val="50000"/>
                </a:schemeClr>
              </a:solidFill>
              <a:latin typeface="Baskerville Old Face" pitchFamily="18" charset="0"/>
            </a:endParaRPr>
          </a:p>
          <a:p>
            <a:r>
              <a:rPr lang="pt-BR" dirty="0"/>
              <a:t>Selecionar, organizar, </a:t>
            </a:r>
          </a:p>
          <a:p>
            <a:r>
              <a:rPr lang="pt-BR" dirty="0"/>
              <a:t>relacionar, interpretar dados e </a:t>
            </a:r>
          </a:p>
          <a:p>
            <a:r>
              <a:rPr lang="pt-BR" dirty="0"/>
              <a:t>informações representados de </a:t>
            </a:r>
          </a:p>
          <a:p>
            <a:r>
              <a:rPr lang="pt-BR" dirty="0"/>
              <a:t>diferentes formas para tomar </a:t>
            </a:r>
          </a:p>
          <a:p>
            <a:r>
              <a:rPr lang="pt-BR" dirty="0"/>
              <a:t>decisões e enfrentar situações-</a:t>
            </a:r>
          </a:p>
          <a:p>
            <a:r>
              <a:rPr lang="pt-BR" dirty="0"/>
              <a:t>problema. </a:t>
            </a:r>
          </a:p>
        </p:txBody>
      </p:sp>
      <p:pic>
        <p:nvPicPr>
          <p:cNvPr id="6" name="~PP242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32825" y="643656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27253"/>
      </p:ext>
    </p:extLst>
  </p:cSld>
  <p:clrMapOvr>
    <a:masterClrMapping/>
  </p:clrMapOvr>
  <p:transition advTm="189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EXPLICANDO A FÍSICA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 smtClean="0">
                <a:latin typeface="Arial Rounded MT Bold" pitchFamily="34" charset="0"/>
              </a:rPr>
              <a:t>  3ª </a:t>
            </a:r>
            <a:r>
              <a:rPr lang="pt-BR" u="sng" dirty="0">
                <a:latin typeface="Arial Rounded MT Bold" pitchFamily="34" charset="0"/>
              </a:rPr>
              <a:t>Lei de Newton - Princípio da Ação e </a:t>
            </a:r>
            <a:r>
              <a:rPr lang="pt-BR" u="sng" dirty="0" smtClean="0">
                <a:latin typeface="Arial Rounded MT Bold" pitchFamily="34" charset="0"/>
              </a:rPr>
              <a:t>Reação</a:t>
            </a:r>
          </a:p>
          <a:p>
            <a:pPr marL="0" indent="0">
              <a:buNone/>
            </a:pPr>
            <a:endParaRPr lang="pt-BR" u="sng" dirty="0">
              <a:latin typeface="Arial Rounded MT Bold" pitchFamily="34" charset="0"/>
            </a:endParaRPr>
          </a:p>
          <a:p>
            <a:r>
              <a:rPr lang="pt-BR" dirty="0"/>
              <a:t>Quando uma pessoa empurra um caixa com um força F, podemos dizer que esta é uma força de ação. mas conforme a 3ª lei de Newton, sempre que isso ocorre, há uma outra força com módulo e direção iguais, e sentido oposto a força de ação, esta é chamada força de reação.</a:t>
            </a:r>
          </a:p>
          <a:p>
            <a:r>
              <a:rPr lang="pt-BR" dirty="0"/>
              <a:t>Esta é o princípio da ação e reação, cujo enunciado é:</a:t>
            </a:r>
          </a:p>
          <a:p>
            <a:pPr marL="0" indent="0">
              <a:buNone/>
            </a:pPr>
            <a:r>
              <a:rPr lang="pt-BR" dirty="0" smtClean="0"/>
              <a:t>  "</a:t>
            </a:r>
            <a:r>
              <a:rPr lang="pt-BR" dirty="0"/>
              <a:t>As forças atuam sempre em pares, para toda força de </a:t>
            </a:r>
            <a:r>
              <a:rPr lang="pt-BR" dirty="0" smtClean="0"/>
              <a:t>ação</a:t>
            </a:r>
            <a:r>
              <a:rPr lang="pt-BR" dirty="0"/>
              <a:t>,</a:t>
            </a:r>
            <a:r>
              <a:rPr lang="pt-BR" dirty="0" smtClean="0"/>
              <a:t>           existe </a:t>
            </a:r>
            <a:r>
              <a:rPr lang="pt-BR" dirty="0"/>
              <a:t>uma força de reação</a:t>
            </a:r>
            <a:r>
              <a:rPr lang="pt-BR" dirty="0" smtClean="0"/>
              <a:t>.“</a:t>
            </a:r>
          </a:p>
          <a:p>
            <a:pPr marL="0" indent="0">
              <a:buNone/>
            </a:pPr>
            <a:r>
              <a:rPr lang="pt-BR" dirty="0" smtClean="0"/>
              <a:t>E colisões elásticas.</a:t>
            </a:r>
            <a:endParaRPr lang="pt-BR" dirty="0"/>
          </a:p>
          <a:p>
            <a:endParaRPr lang="pt-BR" dirty="0"/>
          </a:p>
        </p:txBody>
      </p:sp>
      <p:pic>
        <p:nvPicPr>
          <p:cNvPr id="5" name="~PP9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313952"/>
      </p:ext>
    </p:extLst>
  </p:cSld>
  <p:clrMapOvr>
    <a:masterClrMapping/>
  </p:clrMapOvr>
  <p:transition advTm="26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47248" cy="564672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                    </a:t>
            </a:r>
            <a:r>
              <a:rPr lang="pt-BR" sz="3600" dirty="0" smtClean="0"/>
              <a:t>ENEM 2014 – QUESTÃO 77</a:t>
            </a:r>
            <a:endParaRPr lang="pt-BR" sz="36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4248472" cy="5112568"/>
          </a:xfrm>
        </p:spPr>
      </p:pic>
      <p:sp>
        <p:nvSpPr>
          <p:cNvPr id="7" name="Retângulo 6"/>
          <p:cNvSpPr/>
          <p:nvPr/>
        </p:nvSpPr>
        <p:spPr>
          <a:xfrm>
            <a:off x="5004048" y="1916832"/>
            <a:ext cx="3384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Resolução</a:t>
            </a:r>
          </a:p>
          <a:p>
            <a:r>
              <a:rPr lang="pt-BR" dirty="0"/>
              <a:t>Considerando-se as colisões elásticas, deverá haver</a:t>
            </a:r>
          </a:p>
          <a:p>
            <a:r>
              <a:rPr lang="pt-BR" dirty="0"/>
              <a:t>conservação da quantidade de movimento e da</a:t>
            </a:r>
          </a:p>
          <a:p>
            <a:r>
              <a:rPr lang="pt-BR" dirty="0"/>
              <a:t>energia cinética total do sistema formado pelas cinco</a:t>
            </a:r>
          </a:p>
          <a:p>
            <a:r>
              <a:rPr lang="pt-BR" dirty="0"/>
              <a:t>esferas. Isto ocorre na opção C, supondo-se que as três</a:t>
            </a:r>
          </a:p>
          <a:p>
            <a:r>
              <a:rPr lang="pt-BR" dirty="0"/>
              <a:t>esferas da direita tenham a mesma velocidade com a</a:t>
            </a:r>
          </a:p>
          <a:p>
            <a:r>
              <a:rPr lang="pt-BR" dirty="0"/>
              <a:t>qual as três bolas incidiram.</a:t>
            </a:r>
          </a:p>
          <a:p>
            <a:r>
              <a:rPr lang="pt-BR" dirty="0"/>
              <a:t>Resposta: </a:t>
            </a:r>
          </a:p>
          <a:p>
            <a:r>
              <a:rPr lang="pt-BR" dirty="0"/>
              <a:t>C</a:t>
            </a:r>
          </a:p>
        </p:txBody>
      </p:sp>
      <p:pic>
        <p:nvPicPr>
          <p:cNvPr id="8" name="~PP2812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1007"/>
      </p:ext>
    </p:extLst>
  </p:cSld>
  <p:clrMapOvr>
    <a:masterClrMapping/>
  </p:clrMapOvr>
  <p:transition advTm="53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8000" dirty="0" smtClean="0"/>
              <a:t>              FIM...</a:t>
            </a:r>
            <a:endParaRPr lang="pt-BR" sz="80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16832"/>
            <a:ext cx="5616624" cy="4464495"/>
          </a:xfrm>
        </p:spPr>
      </p:pic>
      <p:pic>
        <p:nvPicPr>
          <p:cNvPr id="5" name="~PP67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592828"/>
      </p:ext>
    </p:extLst>
  </p:cSld>
  <p:clrMapOvr>
    <a:masterClrMapping/>
  </p:clrMapOvr>
  <p:transition advTm="72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260</Words>
  <Application>Microsoft Office PowerPoint</Application>
  <PresentationFormat>Apresentação na tela (4:3)</PresentationFormat>
  <Paragraphs>39</Paragraphs>
  <Slides>7</Slides>
  <Notes>0</Notes>
  <HiddenSlides>0</HiddenSlides>
  <MMClips>7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 Black</vt:lpstr>
      <vt:lpstr>Arial Rounded MT Bold</vt:lpstr>
      <vt:lpstr>Baskerville Old Face</vt:lpstr>
      <vt:lpstr>Calibri</vt:lpstr>
      <vt:lpstr>Constantia</vt:lpstr>
      <vt:lpstr>Wingdings 2</vt:lpstr>
      <vt:lpstr>Fluxo</vt:lpstr>
      <vt:lpstr>PREPARO PARA O ENEM</vt:lpstr>
      <vt:lpstr>           MAPA CONCEITUAL </vt:lpstr>
      <vt:lpstr>Apresentação do PowerPoint</vt:lpstr>
      <vt:lpstr>  COMPETÊNCIA E HABILIDADE</vt:lpstr>
      <vt:lpstr>        EXPLICANDO A FÍSICA</vt:lpstr>
      <vt:lpstr>                    ENEM 2014 – QUESTÃO 77</vt:lpstr>
      <vt:lpstr>              FIM...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PREPARO PARA O ENEM</dc:title>
  <dc:creator>gabriel</dc:creator>
  <cp:lastModifiedBy>Usuário do Windows</cp:lastModifiedBy>
  <cp:revision>10</cp:revision>
  <dcterms:created xsi:type="dcterms:W3CDTF">2017-07-29T20:55:19Z</dcterms:created>
  <dcterms:modified xsi:type="dcterms:W3CDTF">2017-08-15T21:48:28Z</dcterms:modified>
</cp:coreProperties>
</file>