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28875B-CA82-46E4-82DD-3CFB87ACC2B8}" type="datetimeFigureOut">
              <a:rPr lang="pt-BR" smtClean="0"/>
              <a:pPr/>
              <a:t>30/07/2017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31AE1C-EFB0-468E-AE85-11BFE822AB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t.wikipedia.org/wiki/Cinem%C3%A1tica" TargetMode="External"/><Relationship Id="rId7" Type="http://schemas.openxmlformats.org/officeDocument/2006/relationships/hyperlink" Target="https://pt.wikipedia.org/wiki/Acelera%C3%A7%C3%A3o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hyperlink" Target="https://pt.wikipedia.org/wiki/Movimento_retil%C3%ADneo" TargetMode="External"/><Relationship Id="rId5" Type="http://schemas.openxmlformats.org/officeDocument/2006/relationships/hyperlink" Target="https://pt.wikipedia.org/wiki/Velocidade" TargetMode="External"/><Relationship Id="rId4" Type="http://schemas.openxmlformats.org/officeDocument/2006/relationships/hyperlink" Target="https://pt.wikipedia.org/wiki/Evangelista_Torricell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pt-BR" dirty="0" smtClean="0"/>
              <a:t>CONHECENDO O ENEM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656784" cy="1152128"/>
          </a:xfrm>
        </p:spPr>
        <p:txBody>
          <a:bodyPr>
            <a:normAutofit/>
          </a:bodyPr>
          <a:lstStyle/>
          <a:p>
            <a:r>
              <a:rPr lang="pt-BR" sz="1600" dirty="0" smtClean="0"/>
              <a:t>                                                     Nome: Bianca Rondon     </a:t>
            </a:r>
          </a:p>
          <a:p>
            <a:r>
              <a:rPr lang="pt-BR" sz="1600" dirty="0" smtClean="0"/>
              <a:t>   Série: 2°V01 </a:t>
            </a:r>
          </a:p>
          <a:p>
            <a:r>
              <a:rPr lang="pt-BR" sz="1600" dirty="0" smtClean="0"/>
              <a:t>Escola: </a:t>
            </a:r>
            <a:r>
              <a:rPr lang="pt-BR" sz="1600" dirty="0" err="1" smtClean="0"/>
              <a:t>E.E.E.F.M.Prof°</a:t>
            </a:r>
            <a:r>
              <a:rPr lang="pt-BR" sz="1600" dirty="0" smtClean="0"/>
              <a:t> Filomena </a:t>
            </a:r>
            <a:r>
              <a:rPr lang="pt-BR" sz="1600" dirty="0" err="1" smtClean="0"/>
              <a:t>Quitiba</a:t>
            </a:r>
            <a:r>
              <a:rPr lang="pt-BR" sz="1600" dirty="0" smtClean="0"/>
              <a:t> </a:t>
            </a:r>
          </a:p>
        </p:txBody>
      </p:sp>
      <p:pic>
        <p:nvPicPr>
          <p:cNvPr id="12" name="~PP3794.WAV">
            <a:hlinkClick r:id="" action="ppaction://media"/>
          </p:cNvPr>
          <p:cNvPicPr>
            <a:picLocks noRot="1" noChangeAspect="1"/>
          </p:cNvPicPr>
          <p:nvPr>
            <a:wavAudioFile r:embed="rId1" name="~PP379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4356123"/>
      </p:ext>
    </p:extLst>
  </p:cSld>
  <p:clrMapOvr>
    <a:masterClrMapping/>
  </p:clrMapOvr>
  <p:transition advTm="109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908720"/>
            <a:ext cx="8507288" cy="489654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conceitual</a:t>
            </a:r>
            <a:endParaRPr lang="pt-BR" dirty="0"/>
          </a:p>
        </p:txBody>
      </p:sp>
      <p:pic>
        <p:nvPicPr>
          <p:cNvPr id="5" name="~PP130.WAV">
            <a:hlinkClick r:id="" action="ppaction://media"/>
          </p:cNvPr>
          <p:cNvPicPr>
            <a:picLocks noRot="1" noChangeAspect="1"/>
          </p:cNvPicPr>
          <p:nvPr>
            <a:wavAudioFile r:embed="rId1" name="~PP130.WAV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6284666"/>
      </p:ext>
    </p:extLst>
  </p:cSld>
  <p:clrMapOvr>
    <a:masterClrMapping/>
  </p:clrMapOvr>
  <p:transition advTm="10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3466728" cy="4035903"/>
          </a:xfrm>
        </p:spPr>
        <p:txBody>
          <a:bodyPr>
            <a:normAutofit fontScale="85000" lnSpcReduction="20000"/>
          </a:bodyPr>
          <a:lstStyle/>
          <a:p>
            <a:r>
              <a:rPr lang="pt-BR" sz="4400" dirty="0">
                <a:solidFill>
                  <a:schemeClr val="bg2">
                    <a:lumMod val="50000"/>
                  </a:schemeClr>
                </a:solidFill>
              </a:rPr>
              <a:t>III </a:t>
            </a:r>
          </a:p>
          <a:p>
            <a:pPr marL="109728" indent="0">
              <a:buNone/>
            </a:pPr>
            <a:r>
              <a:rPr lang="pt-BR" dirty="0"/>
              <a:t>Selecionar, organizar, </a:t>
            </a:r>
          </a:p>
          <a:p>
            <a:pPr marL="109728" indent="0">
              <a:buNone/>
            </a:pPr>
            <a:r>
              <a:rPr lang="pt-BR" dirty="0"/>
              <a:t>relacionar, interpretar dados e </a:t>
            </a:r>
          </a:p>
          <a:p>
            <a:pPr marL="109728" indent="0">
              <a:buNone/>
            </a:pPr>
            <a:r>
              <a:rPr lang="pt-BR" dirty="0"/>
              <a:t>informações representados de </a:t>
            </a:r>
          </a:p>
          <a:p>
            <a:pPr marL="109728" indent="0">
              <a:buNone/>
            </a:pPr>
            <a:r>
              <a:rPr lang="pt-BR" dirty="0"/>
              <a:t>diferentes formas para tomar </a:t>
            </a:r>
          </a:p>
          <a:p>
            <a:pPr marL="109728" indent="0">
              <a:buNone/>
            </a:pPr>
            <a:r>
              <a:rPr lang="pt-BR" dirty="0"/>
              <a:t>decisões e enfrentar situações-</a:t>
            </a:r>
          </a:p>
          <a:p>
            <a:pPr marL="109728" indent="0">
              <a:buNone/>
            </a:pPr>
            <a:r>
              <a:rPr lang="pt-BR" dirty="0"/>
              <a:t>problema. 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r>
              <a:rPr lang="pt-BR" dirty="0" smtClean="0"/>
              <a:t>COMPETÊNCIA E HABILIDADE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499992" y="1556792"/>
            <a:ext cx="39349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</a:rPr>
              <a:t>             H20 </a:t>
            </a:r>
            <a:endParaRPr lang="pt-BR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/>
              <a:t>Utilizar leis físicas para </a:t>
            </a:r>
          </a:p>
          <a:p>
            <a:r>
              <a:rPr lang="pt-BR" dirty="0"/>
              <a:t>interpretar processos naturais e </a:t>
            </a:r>
          </a:p>
          <a:p>
            <a:r>
              <a:rPr lang="pt-BR" dirty="0"/>
              <a:t>tecnológicos que envolvem trocas de </a:t>
            </a:r>
          </a:p>
          <a:p>
            <a:r>
              <a:rPr lang="pt-BR" dirty="0"/>
              <a:t>calor, mudanças de pressão e </a:t>
            </a:r>
          </a:p>
          <a:p>
            <a:r>
              <a:rPr lang="pt-BR" dirty="0"/>
              <a:t>densidade ou interações físicas que </a:t>
            </a:r>
          </a:p>
          <a:p>
            <a:r>
              <a:rPr lang="pt-BR" dirty="0"/>
              <a:t>provoquem movimentos de objetos. </a:t>
            </a:r>
          </a:p>
        </p:txBody>
      </p:sp>
      <p:pic>
        <p:nvPicPr>
          <p:cNvPr id="6" name="~PP2624.WAV">
            <a:hlinkClick r:id="" action="ppaction://media"/>
          </p:cNvPr>
          <p:cNvPicPr>
            <a:picLocks noRot="1" noChangeAspect="1"/>
          </p:cNvPicPr>
          <p:nvPr>
            <a:wavAudioFile r:embed="rId1" name="~PP262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5114834"/>
      </p:ext>
    </p:extLst>
  </p:cSld>
  <p:clrMapOvr>
    <a:masterClrMapping/>
  </p:clrMapOvr>
  <p:transition advTm="17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A </a:t>
            </a:r>
            <a:r>
              <a:rPr lang="pt-BR" b="1" dirty="0"/>
              <a:t>Equação de Torricelli</a:t>
            </a:r>
            <a:r>
              <a:rPr lang="pt-BR" dirty="0"/>
              <a:t> é uma equação de </a:t>
            </a:r>
            <a:r>
              <a:rPr lang="pt-BR" dirty="0">
                <a:hlinkClick r:id="rId3" tooltip="Cinemática"/>
              </a:rPr>
              <a:t>cinemática</a:t>
            </a:r>
            <a:r>
              <a:rPr lang="pt-BR" dirty="0"/>
              <a:t> que foi descoberta por </a:t>
            </a:r>
            <a:r>
              <a:rPr lang="pt-BR" dirty="0" smtClean="0">
                <a:hlinkClick r:id="rId4" tooltip="Evangelista Torricelli"/>
              </a:rPr>
              <a:t>Evangelista Torricelli</a:t>
            </a:r>
            <a:r>
              <a:rPr lang="pt-BR" dirty="0"/>
              <a:t>, que permite calcular a </a:t>
            </a:r>
            <a:r>
              <a:rPr lang="pt-BR" dirty="0">
                <a:hlinkClick r:id="rId5" tooltip="Velocidade"/>
              </a:rPr>
              <a:t>velocidade</a:t>
            </a:r>
            <a:r>
              <a:rPr lang="pt-BR" dirty="0"/>
              <a:t> final de um corpo em </a:t>
            </a:r>
            <a:r>
              <a:rPr lang="pt-BR" dirty="0">
                <a:hlinkClick r:id="rId6" tooltip="Movimento retilíneo"/>
              </a:rPr>
              <a:t>movimento retilíneo uniformemente variado</a:t>
            </a:r>
            <a:r>
              <a:rPr lang="pt-BR" dirty="0"/>
              <a:t>, ou seja, com </a:t>
            </a:r>
            <a:r>
              <a:rPr lang="pt-BR" dirty="0">
                <a:hlinkClick r:id="rId7" tooltip="Aceleração"/>
              </a:rPr>
              <a:t>aceleração</a:t>
            </a:r>
            <a:r>
              <a:rPr lang="pt-BR" dirty="0"/>
              <a:t> constante, sem a necessidade de se conhecer o intervalo de tempo em que este permaneceu em </a:t>
            </a:r>
            <a:r>
              <a:rPr lang="pt-BR" dirty="0" smtClean="0"/>
              <a:t>movimento.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EXPLICANDO A FÍSICA</a:t>
            </a:r>
            <a:endParaRPr lang="pt-BR" dirty="0"/>
          </a:p>
        </p:txBody>
      </p:sp>
      <p:pic>
        <p:nvPicPr>
          <p:cNvPr id="5" name="~PP2734.WAV">
            <a:hlinkClick r:id="" action="ppaction://media"/>
          </p:cNvPr>
          <p:cNvPicPr>
            <a:picLocks noRot="1" noChangeAspect="1"/>
          </p:cNvPicPr>
          <p:nvPr>
            <a:wavAudioFile r:embed="rId1" name="~PP2734.WAV"/>
          </p:nvPr>
        </p:nvPicPr>
        <p:blipFill>
          <a:blip r:embed="rId8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1461520"/>
      </p:ext>
    </p:extLst>
  </p:cSld>
  <p:clrMapOvr>
    <a:masterClrMapping/>
  </p:clrMapOvr>
  <p:transition advTm="157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052736"/>
            <a:ext cx="3754760" cy="4525963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Dois veículos que trafegam com velocidade constante em</a:t>
            </a:r>
          </a:p>
          <a:p>
            <a:pPr marL="109728" indent="0">
              <a:buNone/>
            </a:pPr>
            <a:r>
              <a:rPr lang="pt-BR" dirty="0"/>
              <a:t>uma estrada, na mesma direção e sentido, devem manter</a:t>
            </a:r>
          </a:p>
          <a:p>
            <a:pPr marL="109728" indent="0">
              <a:buNone/>
            </a:pPr>
            <a:r>
              <a:rPr lang="pt-BR" dirty="0"/>
              <a:t>entre si uma distância mínima. Isso porque o movimento</a:t>
            </a:r>
          </a:p>
          <a:p>
            <a:pPr marL="109728" indent="0">
              <a:buNone/>
            </a:pPr>
            <a:r>
              <a:rPr lang="pt-BR" dirty="0"/>
              <a:t>de um veículo, até que ele pare totalmente, ocorre em</a:t>
            </a:r>
          </a:p>
          <a:p>
            <a:pPr marL="109728" indent="0">
              <a:buNone/>
            </a:pPr>
            <a:r>
              <a:rPr lang="pt-BR" dirty="0"/>
              <a:t>duas etapas, a partir do momento em que o motorista</a:t>
            </a:r>
          </a:p>
          <a:p>
            <a:pPr marL="109728" indent="0">
              <a:buNone/>
            </a:pPr>
            <a:r>
              <a:rPr lang="pt-BR" dirty="0"/>
              <a:t>detecta um problema que exige uma freada brusca. A</a:t>
            </a:r>
          </a:p>
          <a:p>
            <a:pPr marL="109728" indent="0">
              <a:buNone/>
            </a:pPr>
            <a:r>
              <a:rPr lang="pt-BR" dirty="0"/>
              <a:t>primeira etapa é associada à distância que o veículo per -</a:t>
            </a:r>
          </a:p>
          <a:p>
            <a:pPr marL="109728" indent="0">
              <a:buNone/>
            </a:pPr>
            <a:r>
              <a:rPr lang="pt-BR" dirty="0"/>
              <a:t>corre entre o intervalo de tempo da detecção do problema</a:t>
            </a:r>
          </a:p>
          <a:p>
            <a:pPr marL="109728" indent="0">
              <a:buNone/>
            </a:pPr>
            <a:r>
              <a:rPr lang="pt-BR" dirty="0"/>
              <a:t>e o acionamento dos freios. Já a segunda se relaciona com</a:t>
            </a:r>
          </a:p>
          <a:p>
            <a:pPr marL="109728" indent="0">
              <a:buNone/>
            </a:pPr>
            <a:r>
              <a:rPr lang="pt-BR" dirty="0"/>
              <a:t>a distância que o automóvel percorre enquanto os freios</a:t>
            </a:r>
          </a:p>
          <a:p>
            <a:pPr marL="109728" indent="0">
              <a:buNone/>
            </a:pPr>
            <a:r>
              <a:rPr lang="pt-BR" dirty="0"/>
              <a:t>agem com desaceleração constante.</a:t>
            </a:r>
          </a:p>
          <a:p>
            <a:pPr marL="109728" indent="0">
              <a:buNone/>
            </a:pPr>
            <a:r>
              <a:rPr lang="pt-BR" dirty="0"/>
              <a:t>Considerando a situação descrita, qual esboço gráfico</a:t>
            </a:r>
          </a:p>
          <a:p>
            <a:pPr marL="109728" indent="0">
              <a:buNone/>
            </a:pPr>
            <a:r>
              <a:rPr lang="pt-BR" dirty="0"/>
              <a:t>representa a velocidade do automóvel em relação à </a:t>
            </a:r>
            <a:r>
              <a:rPr lang="pt-BR" dirty="0" err="1"/>
              <a:t>distân</a:t>
            </a:r>
            <a:r>
              <a:rPr lang="pt-BR" dirty="0"/>
              <a:t> -</a:t>
            </a:r>
          </a:p>
          <a:p>
            <a:pPr marL="109728" indent="0">
              <a:buNone/>
            </a:pPr>
            <a:r>
              <a:rPr lang="pt-BR" dirty="0"/>
              <a:t>cia percorrida até parar totalmente?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32969" y="0"/>
            <a:ext cx="8229600" cy="1143000"/>
          </a:xfrm>
        </p:spPr>
        <p:txBody>
          <a:bodyPr/>
          <a:lstStyle/>
          <a:p>
            <a:r>
              <a:rPr lang="pt-BR" dirty="0" smtClean="0"/>
              <a:t>   ENEM 2016 – QUESTÃO 54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836712"/>
            <a:ext cx="4176464" cy="244827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535996" y="3284985"/>
            <a:ext cx="3960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Resolução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t-BR" dirty="0"/>
              <a:t>Durante o tempo de reação a velocidade escalar é</a:t>
            </a:r>
          </a:p>
          <a:p>
            <a:r>
              <a:rPr lang="pt-BR" dirty="0" err="1"/>
              <a:t>cons</a:t>
            </a:r>
            <a:r>
              <a:rPr lang="pt-BR" dirty="0"/>
              <a:t> </a:t>
            </a:r>
            <a:r>
              <a:rPr lang="pt-BR" dirty="0" err="1"/>
              <a:t>tante</a:t>
            </a:r>
            <a:r>
              <a:rPr lang="pt-BR" dirty="0"/>
              <a:t>.</a:t>
            </a:r>
          </a:p>
          <a:p>
            <a:r>
              <a:rPr lang="pt-BR" dirty="0"/>
              <a:t>Durante a freada o movimento é </a:t>
            </a:r>
            <a:r>
              <a:rPr lang="pt-BR" dirty="0" err="1"/>
              <a:t>uniformente</a:t>
            </a:r>
            <a:r>
              <a:rPr lang="pt-BR" dirty="0"/>
              <a:t> variado</a:t>
            </a:r>
          </a:p>
          <a:p>
            <a:r>
              <a:rPr lang="pt-BR" dirty="0"/>
              <a:t>e a função velocidade escalar x distância tem a forma</a:t>
            </a:r>
          </a:p>
          <a:p>
            <a:r>
              <a:rPr lang="pt-BR" dirty="0"/>
              <a:t>de um arco de parábola cujo eixo de simetria é o eixo</a:t>
            </a:r>
          </a:p>
          <a:p>
            <a:r>
              <a:rPr lang="pt-BR" dirty="0"/>
              <a:t>das distâncias (Equação de Torricelli</a:t>
            </a:r>
            <a:r>
              <a:rPr lang="pt-BR" dirty="0" smtClean="0"/>
              <a:t>) *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LETRA E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~PP3746.WAV">
            <a:hlinkClick r:id="" action="ppaction://media"/>
          </p:cNvPr>
          <p:cNvPicPr>
            <a:picLocks noRot="1" noChangeAspect="1"/>
          </p:cNvPicPr>
          <p:nvPr>
            <a:wavAudioFile r:embed="rId1" name="~PP3746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8867350"/>
      </p:ext>
    </p:extLst>
  </p:cSld>
  <p:clrMapOvr>
    <a:masterClrMapping/>
  </p:clrMapOvr>
  <p:transition advTm="674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916832"/>
            <a:ext cx="6264696" cy="3816424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/>
              <a:t>              </a:t>
            </a:r>
            <a:r>
              <a:rPr lang="pt-BR" sz="6000" dirty="0" smtClean="0">
                <a:solidFill>
                  <a:schemeClr val="bg2">
                    <a:lumMod val="50000"/>
                  </a:schemeClr>
                </a:solidFill>
              </a:rPr>
              <a:t>FIM...</a:t>
            </a:r>
            <a:endParaRPr lang="pt-BR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~PP2824.WAV">
            <a:hlinkClick r:id="" action="ppaction://media"/>
          </p:cNvPr>
          <p:cNvPicPr>
            <a:picLocks noRot="1" noChangeAspect="1"/>
          </p:cNvPicPr>
          <p:nvPr>
            <a:wavAudioFile r:embed="rId1" name="~PP2824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9548244"/>
      </p:ext>
    </p:extLst>
  </p:cSld>
  <p:clrMapOvr>
    <a:masterClrMapping/>
  </p:clrMapOvr>
  <p:transition advTm="11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332</Words>
  <Application>Microsoft Office PowerPoint</Application>
  <PresentationFormat>Apresentação na tela (4:3)</PresentationFormat>
  <Paragraphs>47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CONHECENDO O ENEM</vt:lpstr>
      <vt:lpstr>Mapa conceitual</vt:lpstr>
      <vt:lpstr>COMPETÊNCIA E HABILIDADE</vt:lpstr>
      <vt:lpstr>       EXPLICANDO A FÍSICA</vt:lpstr>
      <vt:lpstr>   ENEM 2016 – QUESTÃO 54</vt:lpstr>
      <vt:lpstr>              FIM...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CONHECENDO O ENEM</dc:title>
  <dc:creator>gabriel</dc:creator>
  <cp:lastModifiedBy>Devidson</cp:lastModifiedBy>
  <cp:revision>9</cp:revision>
  <dcterms:created xsi:type="dcterms:W3CDTF">2017-07-29T23:05:25Z</dcterms:created>
  <dcterms:modified xsi:type="dcterms:W3CDTF">2017-07-31T02:53:15Z</dcterms:modified>
</cp:coreProperties>
</file>