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4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22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9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1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78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4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9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14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F906-4EA3-4EED-B24E-F08E87B95B57}" type="datetimeFigureOut">
              <a:rPr lang="pt-BR" smtClean="0"/>
              <a:t>11/08/2017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8EB5-7877-4D76-A7C3-772943C897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5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496944" cy="1827634"/>
          </a:xfrm>
        </p:spPr>
        <p:txBody>
          <a:bodyPr>
            <a:normAutofit fontScale="90000"/>
          </a:bodyPr>
          <a:lstStyle/>
          <a:p>
            <a:r>
              <a:rPr lang="pt-BR" sz="5400" dirty="0" smtClean="0">
                <a:latin typeface="Algerian" panose="04020705040A02060702" pitchFamily="82" charset="0"/>
              </a:rPr>
              <a:t>Estudando para o ENEM de forma invertida</a:t>
            </a:r>
            <a:endParaRPr lang="pt-BR" sz="54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920880" cy="2569840"/>
          </a:xfrm>
        </p:spPr>
        <p:txBody>
          <a:bodyPr>
            <a:normAutofit fontScale="85000" lnSpcReduction="20000"/>
          </a:bodyPr>
          <a:lstStyle/>
          <a:p>
            <a:r>
              <a:rPr lang="pt-BR" sz="4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E.E.E.F.M Prof. Filomena  </a:t>
            </a:r>
            <a:r>
              <a:rPr lang="pt-BR" sz="4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Quitiba</a:t>
            </a:r>
            <a:endParaRPr lang="pt-BR" sz="4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4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NOME: </a:t>
            </a:r>
            <a:r>
              <a:rPr lang="pt-BR" sz="4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Ytalo</a:t>
            </a:r>
            <a:r>
              <a:rPr lang="pt-BR" sz="4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Silva Nascimento</a:t>
            </a:r>
          </a:p>
          <a:p>
            <a:r>
              <a:rPr lang="pt-BR" sz="4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PROFESSOR: Lucas </a:t>
            </a:r>
          </a:p>
          <a:p>
            <a:endParaRPr lang="pt-BR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pt-BR" sz="39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ENEM 2011 QUESTÃO 81</a:t>
            </a:r>
            <a:endParaRPr lang="pt-BR" sz="39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24"/>
    </mc:Choice>
    <mc:Fallback>
      <p:transition spd="slow" advTm="17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9" y="692696"/>
            <a:ext cx="8304610" cy="61275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15816" y="4636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Conceitual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55"/>
    </mc:Choice>
    <mc:Fallback>
      <p:transition spd="slow" advTm="14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3226370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Competência e Habilidade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4000" dirty="0" smtClean="0"/>
              <a:t>III</a:t>
            </a:r>
            <a:r>
              <a:rPr lang="pt-BR" sz="3100" dirty="0" smtClean="0"/>
              <a:t> - Selecionar, organizar,</a:t>
            </a:r>
            <a:br>
              <a:rPr lang="pt-BR" sz="3100" dirty="0" smtClean="0"/>
            </a:br>
            <a:r>
              <a:rPr lang="pt-BR" sz="3100" dirty="0" smtClean="0"/>
              <a:t>relacionar, interpretar dados e</a:t>
            </a:r>
            <a:br>
              <a:rPr lang="pt-BR" sz="3100" dirty="0" smtClean="0"/>
            </a:br>
            <a:r>
              <a:rPr lang="pt-BR" sz="3100" dirty="0" smtClean="0"/>
              <a:t>informações representados de</a:t>
            </a:r>
            <a:br>
              <a:rPr lang="pt-BR" sz="3100" dirty="0" smtClean="0"/>
            </a:br>
            <a:r>
              <a:rPr lang="pt-BR" sz="3100" dirty="0" smtClean="0"/>
              <a:t>diferentes formas para tomar</a:t>
            </a:r>
            <a:br>
              <a:rPr lang="pt-BR" sz="3100" dirty="0" smtClean="0"/>
            </a:br>
            <a:r>
              <a:rPr lang="pt-BR" sz="3100" dirty="0" smtClean="0"/>
              <a:t>decisões e enfrentar situações problema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5696" y="3501008"/>
            <a:ext cx="6768752" cy="2913187"/>
          </a:xfrm>
        </p:spPr>
        <p:txBody>
          <a:bodyPr>
            <a:noAutofit/>
          </a:bodyPr>
          <a:lstStyle/>
          <a:p>
            <a:r>
              <a:rPr lang="pt-BR" dirty="0" smtClean="0"/>
              <a:t>H19 </a:t>
            </a:r>
            <a:r>
              <a:rPr lang="pt-BR" sz="2000" dirty="0" smtClean="0"/>
              <a:t>- </a:t>
            </a:r>
            <a:r>
              <a:rPr lang="pt-BR" sz="2400" dirty="0" smtClean="0"/>
              <a:t>Reconhecer</a:t>
            </a:r>
          </a:p>
          <a:p>
            <a:r>
              <a:rPr lang="pt-BR" sz="2400" dirty="0" smtClean="0"/>
              <a:t>características físicas e</a:t>
            </a:r>
          </a:p>
          <a:p>
            <a:r>
              <a:rPr lang="pt-BR" sz="2400" dirty="0" smtClean="0"/>
              <a:t>parâmetros de movimentos de</a:t>
            </a:r>
          </a:p>
          <a:p>
            <a:r>
              <a:rPr lang="pt-BR" sz="2400" dirty="0" smtClean="0"/>
              <a:t>veículos, corpos celestes e</a:t>
            </a:r>
          </a:p>
          <a:p>
            <a:r>
              <a:rPr lang="pt-BR" sz="2400" dirty="0" smtClean="0"/>
              <a:t>outros objetos em diferentes</a:t>
            </a:r>
          </a:p>
          <a:p>
            <a:r>
              <a:rPr lang="pt-BR" sz="2400" dirty="0" smtClean="0"/>
              <a:t>linguagens e formas de</a:t>
            </a:r>
          </a:p>
          <a:p>
            <a:r>
              <a:rPr lang="pt-BR" sz="2400" dirty="0" smtClean="0"/>
              <a:t>representação.</a:t>
            </a:r>
            <a:endParaRPr lang="pt-BR" sz="24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19"/>
    </mc:Choice>
    <mc:Fallback>
      <p:transition spd="slow" advTm="28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Explicando a </a:t>
            </a:r>
            <a:r>
              <a:rPr lang="pt-BR" dirty="0" smtClean="0"/>
              <a:t>Física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Movimento de queda livre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pt-BR" sz="2800" dirty="0"/>
              <a:t>A queda livre é um movimento uniformemente variado, sua aceleração é constante e igual a 9,8 m/s2 (ao nível do mar), chamada de aceleração gravitacional.</a:t>
            </a:r>
          </a:p>
          <a:p>
            <a:r>
              <a:rPr lang="pt-BR" sz="2800" dirty="0"/>
              <a:t>Na queda, o módulo da velocidade do corpo aumenta, o movimento é acelerado, e, portanto, o sinal </a:t>
            </a:r>
            <a:r>
              <a:rPr lang="pt-BR" sz="2800" dirty="0" smtClean="0"/>
              <a:t>da </a:t>
            </a:r>
            <a:r>
              <a:rPr lang="pt-BR" sz="2800" dirty="0"/>
              <a:t>aceleração é positivo</a:t>
            </a:r>
            <a:r>
              <a:rPr lang="pt-BR" sz="2800" dirty="0" smtClean="0"/>
              <a:t>.</a:t>
            </a:r>
          </a:p>
          <a:p>
            <a:r>
              <a:rPr lang="pt-BR" sz="3600" dirty="0"/>
              <a:t>Onde: g é a aceleração da gravidade </a:t>
            </a:r>
          </a:p>
          <a:p>
            <a:r>
              <a:rPr lang="pt-BR" sz="3600" dirty="0"/>
              <a:t>           t  é o tempo de queda. </a:t>
            </a:r>
          </a:p>
          <a:p>
            <a:r>
              <a:rPr lang="pt-BR" sz="3600" dirty="0"/>
              <a:t>          S  é a altura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88"/>
    </mc:Choice>
    <mc:Fallback>
      <p:transition spd="slow" advTm="34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valor da velocidade escalar de crescer em módulo.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8745"/>
            <a:ext cx="8229600" cy="3908872"/>
          </a:xfr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34"/>
    </mc:Choice>
    <mc:Fallback>
      <p:transition spd="slow" advTm="9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552728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Para medir o tempo de reação de uma pessoa, pode-se</a:t>
            </a:r>
          </a:p>
          <a:p>
            <a:r>
              <a:rPr lang="pt-BR" sz="2000" b="1" dirty="0" smtClean="0"/>
              <a:t>realizar a seguinte experiência: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I. Mantenha uma régua (com cerca de 30 cm) suspensa</a:t>
            </a:r>
          </a:p>
          <a:p>
            <a:r>
              <a:rPr lang="pt-BR" sz="2000" b="1" dirty="0" smtClean="0"/>
              <a:t>verticalmente, segurando-a pela extremidade</a:t>
            </a:r>
          </a:p>
          <a:p>
            <a:r>
              <a:rPr lang="pt-BR" sz="2000" b="1" dirty="0" smtClean="0"/>
              <a:t>superior, de modo que o zero da régua esteja situado</a:t>
            </a:r>
          </a:p>
          <a:p>
            <a:r>
              <a:rPr lang="pt-BR" sz="2000" b="1" dirty="0" smtClean="0"/>
              <a:t>na extremidade inferior.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II. A pessoa deve colocar os dedos de sua mão, em</a:t>
            </a:r>
          </a:p>
          <a:p>
            <a:r>
              <a:rPr lang="pt-BR" sz="2000" b="1" dirty="0" smtClean="0"/>
              <a:t>forma de pinça, próximos do zero da régua, sem</a:t>
            </a:r>
          </a:p>
          <a:p>
            <a:r>
              <a:rPr lang="pt-BR" sz="2000" b="1" dirty="0" smtClean="0"/>
              <a:t>tocá-la.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III. Sem aviso prévio, a pessoa que estiver segurando a</a:t>
            </a:r>
          </a:p>
          <a:p>
            <a:r>
              <a:rPr lang="pt-BR" sz="2000" b="1" dirty="0" smtClean="0"/>
              <a:t>régua deve soltá-la. A outra pessoa deve procurar</a:t>
            </a:r>
          </a:p>
          <a:p>
            <a:r>
              <a:rPr lang="pt-BR" sz="2000" b="1" dirty="0" smtClean="0"/>
              <a:t>segurá-la o mais rapidamente possível e observar a</a:t>
            </a:r>
          </a:p>
          <a:p>
            <a:r>
              <a:rPr lang="pt-BR" sz="2000" b="1" dirty="0" smtClean="0"/>
              <a:t>posição onde conseguiu segurar a régua, isto é, a</a:t>
            </a:r>
          </a:p>
          <a:p>
            <a:r>
              <a:rPr lang="pt-BR" sz="2000" b="1" dirty="0" smtClean="0"/>
              <a:t>distância que ela percorre durante a queda.</a:t>
            </a: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40"/>
    </mc:Choice>
    <mc:Fallback>
      <p:transition spd="slow" advTm="52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1080120"/>
          </a:xfrm>
        </p:spPr>
        <p:txBody>
          <a:bodyPr>
            <a:normAutofit lnSpcReduction="10000"/>
          </a:bodyPr>
          <a:lstStyle/>
          <a:p>
            <a:r>
              <a:rPr lang="pt-BR" sz="2000" dirty="0" smtClean="0"/>
              <a:t>O quadro seguinte mostra a posição em que três pessoas</a:t>
            </a:r>
          </a:p>
          <a:p>
            <a:r>
              <a:rPr lang="pt-BR" sz="2000" dirty="0" smtClean="0"/>
              <a:t>conseguiram segurar a régua e os respectivos tempos de</a:t>
            </a:r>
          </a:p>
          <a:p>
            <a:r>
              <a:rPr lang="pt-BR" sz="2000" dirty="0" smtClean="0"/>
              <a:t>reação. 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652064" cy="188387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504" y="1340768"/>
            <a:ext cx="4392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distância percorrida pela régua aumenta mais </a:t>
            </a:r>
            <a:r>
              <a:rPr lang="pt-B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rapida</a:t>
            </a:r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-mente que o tempo de reação porque a</a:t>
            </a:r>
          </a:p>
          <a:p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energia mecânica da régua aumenta, o que a faz cair</a:t>
            </a: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rápido.</a:t>
            </a:r>
          </a:p>
          <a:p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resistência do ar aumenta, o que faz a régua cair com</a:t>
            </a: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menor velocidade.</a:t>
            </a:r>
          </a:p>
          <a:p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aceleração de queda da régua varia, o que provoca um</a:t>
            </a: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acelerado.</a:t>
            </a:r>
          </a:p>
          <a:p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força peso da régua tem valor constante, o que gera um</a:t>
            </a: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movimento acelerado.</a:t>
            </a:r>
          </a:p>
          <a:p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velocidade da régua é constante, o que provoca uma</a:t>
            </a:r>
          </a:p>
          <a:p>
            <a:r>
              <a:rPr lang="pt-B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passagem linear de tempo.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0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27"/>
    </mc:Choice>
    <mc:Fallback>
      <p:transition spd="slow" advTm="57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Resolução</a:t>
            </a:r>
          </a:p>
          <a:p>
            <a:r>
              <a:rPr lang="pt-BR" sz="2000" dirty="0" smtClean="0"/>
              <a:t>Desprezando-se o efeito do ar, a força resultante na</a:t>
            </a:r>
          </a:p>
          <a:p>
            <a:r>
              <a:rPr lang="pt-BR" sz="2000" dirty="0" smtClean="0"/>
              <a:t>régua será o seu peso, que é constante. O movimento</a:t>
            </a:r>
          </a:p>
          <a:p>
            <a:r>
              <a:rPr lang="pt-BR" sz="2000" dirty="0" smtClean="0"/>
              <a:t>de queda da régua terá aceleração constante.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err="1" smtClean="0"/>
              <a:t>Δs</a:t>
            </a:r>
            <a:r>
              <a:rPr lang="pt-BR" sz="2000" dirty="0" smtClean="0"/>
              <a:t> (distância percorrida) é proporcional ao quadrado</a:t>
            </a:r>
          </a:p>
          <a:p>
            <a:r>
              <a:rPr lang="pt-BR" sz="2000" dirty="0" smtClean="0"/>
              <a:t>do tempo de queda t e por isso </a:t>
            </a:r>
            <a:r>
              <a:rPr lang="pt-BR" sz="2000" dirty="0" err="1" smtClean="0"/>
              <a:t>Δs</a:t>
            </a:r>
            <a:r>
              <a:rPr lang="pt-BR" sz="2000" dirty="0" smtClean="0"/>
              <a:t> aumenta mais</a:t>
            </a:r>
          </a:p>
          <a:p>
            <a:r>
              <a:rPr lang="pt-BR" sz="2000" dirty="0" smtClean="0"/>
              <a:t>rapidamente do que o tempo t (a velocidade da régua</a:t>
            </a:r>
          </a:p>
          <a:p>
            <a:r>
              <a:rPr lang="pt-BR" sz="2000" dirty="0" smtClean="0"/>
              <a:t>está aumentando durante a queda).</a:t>
            </a:r>
          </a:p>
          <a:p>
            <a:endParaRPr lang="pt-BR" sz="2000" dirty="0" smtClean="0"/>
          </a:p>
          <a:p>
            <a:r>
              <a:rPr lang="pt-BR" sz="2000" dirty="0" smtClean="0"/>
              <a:t>A melhor opção é a  (D)  que cita o movimento</a:t>
            </a:r>
          </a:p>
          <a:p>
            <a:r>
              <a:rPr lang="pt-BR" sz="2000" dirty="0" smtClean="0"/>
              <a:t>acelerado com aceleração constante.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0606"/>
            <a:ext cx="2449557" cy="1163484"/>
          </a:xfrm>
          <a:prstGeom prst="rect">
            <a:avLst/>
          </a:prstGeom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25"/>
    </mc:Choice>
    <mc:Fallback>
      <p:transition spd="slow" advTm="42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470</Words>
  <Application>Microsoft Office PowerPoint</Application>
  <PresentationFormat>Apresentação na tela (4:3)</PresentationFormat>
  <Paragraphs>73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Algerian</vt:lpstr>
      <vt:lpstr>Andalus</vt:lpstr>
      <vt:lpstr>Arial</vt:lpstr>
      <vt:lpstr>Calibri</vt:lpstr>
      <vt:lpstr>Tema do Office</vt:lpstr>
      <vt:lpstr>Estudando para o ENEM de forma invertida</vt:lpstr>
      <vt:lpstr>Apresentação do PowerPoint</vt:lpstr>
      <vt:lpstr>Competência e Habilidade  III - Selecionar, organizar, relacionar, interpretar dados e informações representados de diferentes formas para tomar decisões e enfrentar situações problema. </vt:lpstr>
      <vt:lpstr> Explicando a Física Movimento de queda livre  </vt:lpstr>
      <vt:lpstr>O valor da velocidade escalar de crescer em módulo.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BEBETO</dc:creator>
  <cp:lastModifiedBy>Usuário do Windows</cp:lastModifiedBy>
  <cp:revision>13</cp:revision>
  <dcterms:created xsi:type="dcterms:W3CDTF">2017-07-24T11:10:08Z</dcterms:created>
  <dcterms:modified xsi:type="dcterms:W3CDTF">2017-08-11T18:12:46Z</dcterms:modified>
</cp:coreProperties>
</file>