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70870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863D2C-F6A3-44F7-B919-007F0CC2F0D5}" type="datetimeFigureOut">
              <a:rPr lang="pt-BR" smtClean="0"/>
              <a:pPr/>
              <a:t>28/07/2017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FD5FDE-0B3B-4018-97FD-28DEBC7C8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1" y="500043"/>
            <a:ext cx="7772400" cy="2367940"/>
          </a:xfrm>
        </p:spPr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/>
              <a:t>E.E.E.F.</a:t>
            </a:r>
            <a:r>
              <a:rPr lang="pt-BR" dirty="0" smtClean="0"/>
              <a:t>M </a:t>
            </a:r>
            <a:r>
              <a:rPr lang="pt-BR" dirty="0" err="1" smtClean="0"/>
              <a:t>prof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r>
              <a:rPr lang="pt-BR" dirty="0" smtClean="0"/>
              <a:t> </a:t>
            </a:r>
          </a:p>
          <a:p>
            <a:r>
              <a:rPr lang="pt-BR" dirty="0" smtClean="0"/>
              <a:t>Aluno: Matheus </a:t>
            </a:r>
            <a:r>
              <a:rPr lang="pt-BR" dirty="0" err="1" smtClean="0"/>
              <a:t>Ardizzon</a:t>
            </a:r>
            <a:r>
              <a:rPr lang="pt-BR" dirty="0" smtClean="0"/>
              <a:t> de Oliveira</a:t>
            </a:r>
          </a:p>
          <a:p>
            <a:r>
              <a:rPr lang="pt-BR" dirty="0" smtClean="0"/>
              <a:t>Série: 2ºM03</a:t>
            </a:r>
          </a:p>
          <a:p>
            <a:r>
              <a:rPr lang="pt-BR" dirty="0" smtClean="0"/>
              <a:t>Física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86"/>
    </mc:Choice>
    <mc:Fallback>
      <p:transition spd="slow" advTm="1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2845" y="142852"/>
            <a:ext cx="8543956" cy="6286544"/>
          </a:xfrm>
        </p:spPr>
        <p:txBody>
          <a:bodyPr vert="horz">
            <a:normAutofit/>
          </a:bodyPr>
          <a:lstStyle/>
          <a:p>
            <a:r>
              <a:rPr lang="pt-BR" dirty="0" smtClean="0"/>
              <a:t>Mapa Conceitual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1100" dirty="0" smtClean="0"/>
              <a:t>                                                                                                    </a:t>
            </a:r>
          </a:p>
          <a:p>
            <a:pPr>
              <a:buNone/>
            </a:pPr>
            <a:r>
              <a:rPr lang="pt-BR" sz="1100" dirty="0" smtClean="0"/>
              <a:t>                                                                                                     </a:t>
            </a:r>
          </a:p>
          <a:p>
            <a:pPr>
              <a:buNone/>
            </a:pPr>
            <a:endParaRPr lang="pt-BR" sz="1100" dirty="0" smtClean="0"/>
          </a:p>
          <a:p>
            <a:pPr>
              <a:buNone/>
            </a:pPr>
            <a:endParaRPr lang="pt-BR" sz="1100" dirty="0" smtClean="0"/>
          </a:p>
          <a:p>
            <a:pPr>
              <a:buNone/>
            </a:pPr>
            <a:r>
              <a:rPr lang="pt-BR" sz="1100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r>
              <a:rPr lang="pt-BR" sz="1100" dirty="0" smtClean="0"/>
              <a:t>                                                                                                      </a:t>
            </a:r>
          </a:p>
          <a:p>
            <a:pPr>
              <a:buNone/>
            </a:pPr>
            <a:endParaRPr lang="pt-BR" sz="1100" dirty="0" smtClean="0"/>
          </a:p>
          <a:p>
            <a:pPr>
              <a:buNone/>
            </a:pPr>
            <a:r>
              <a:rPr lang="pt-BR" sz="1100" dirty="0" smtClean="0"/>
              <a:t>   </a:t>
            </a:r>
            <a:r>
              <a:rPr lang="pt-BR" sz="1100" dirty="0" err="1" smtClean="0"/>
              <a:t>kkk</a:t>
            </a:r>
            <a:endParaRPr lang="pt-BR" sz="1100" dirty="0" smtClean="0"/>
          </a:p>
          <a:p>
            <a:pPr>
              <a:buNone/>
            </a:pPr>
            <a:r>
              <a:rPr lang="pt-BR" sz="1100" dirty="0" smtClean="0"/>
              <a:t>   </a:t>
            </a:r>
          </a:p>
          <a:p>
            <a:pPr>
              <a:buNone/>
            </a:pPr>
            <a:r>
              <a:rPr lang="pt-BR" dirty="0" smtClean="0"/>
              <a:t>                                            </a:t>
            </a:r>
          </a:p>
          <a:p>
            <a:pPr>
              <a:buNone/>
            </a:pPr>
            <a:r>
              <a:rPr lang="pt-BR" dirty="0" smtClean="0"/>
              <a:t>                                      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5721" y="3000372"/>
            <a:ext cx="1500199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Caminho da faculdade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85918" y="3357563"/>
            <a:ext cx="92869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643175" y="3143248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ENEM 2013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Que.: 65</a:t>
            </a:r>
            <a:endParaRPr lang="pt-BR" sz="1100" dirty="0">
              <a:solidFill>
                <a:schemeClr val="tx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857488" y="3643314"/>
            <a:ext cx="1428760" cy="1285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16200000" flipH="1">
            <a:off x="3821901" y="3750471"/>
            <a:ext cx="571504" cy="357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7" idx="3"/>
          </p:cNvCxnSpPr>
          <p:nvPr/>
        </p:nvCxnSpPr>
        <p:spPr>
          <a:xfrm>
            <a:off x="3929059" y="3393282"/>
            <a:ext cx="857256" cy="35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929059" y="2857497"/>
            <a:ext cx="857256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286248" y="4857760"/>
            <a:ext cx="1071571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Computador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286249" y="4214818"/>
            <a:ext cx="1214447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Estudo a Física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643439" y="3286124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Competências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 habilidades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714876" y="2428868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Mapa Conceitual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>
          <a:xfrm rot="5400000">
            <a:off x="4037009" y="560706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>
            <a:off x="4751389" y="560706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3428993" y="5929330"/>
            <a:ext cx="100013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Microfone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643438" y="5929330"/>
            <a:ext cx="928695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Power-Point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28925" y="5572140"/>
            <a:ext cx="1357323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acessórios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143504" y="5572140"/>
            <a:ext cx="1143008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Software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857752" y="2143116"/>
            <a:ext cx="857256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caminho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 rot="10800000" flipV="1">
            <a:off x="4429124" y="3857629"/>
            <a:ext cx="870837" cy="206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</a:rPr>
              <a:t>conteúdos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786315" y="3000372"/>
            <a:ext cx="1000132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dominio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7" name="Conector reto 36"/>
          <p:cNvCxnSpPr>
            <a:stCxn id="21" idx="3"/>
          </p:cNvCxnSpPr>
          <p:nvPr/>
        </p:nvCxnSpPr>
        <p:spPr>
          <a:xfrm>
            <a:off x="5857884" y="2643183"/>
            <a:ext cx="857256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rot="16200000" flipH="1">
            <a:off x="5929322" y="3500438"/>
            <a:ext cx="642942" cy="642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5500695" y="4714884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5357819" y="5214951"/>
            <a:ext cx="114300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 rot="16200000">
            <a:off x="5500695" y="4143380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aprendizagem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49" name="Conector reto 48"/>
          <p:cNvCxnSpPr/>
          <p:nvPr/>
        </p:nvCxnSpPr>
        <p:spPr>
          <a:xfrm rot="5400000" flipH="1" flipV="1">
            <a:off x="6715141" y="2571743"/>
            <a:ext cx="928694" cy="500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7000893" y="1857364"/>
            <a:ext cx="1214447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Trabalho pronto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53" name="Conector reto 52"/>
          <p:cNvCxnSpPr/>
          <p:nvPr/>
        </p:nvCxnSpPr>
        <p:spPr>
          <a:xfrm rot="5400000">
            <a:off x="7537472" y="2749545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7429520" y="3143248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Enviar para o email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58" name="Conector reto 57"/>
          <p:cNvCxnSpPr>
            <a:stCxn id="54" idx="2"/>
          </p:cNvCxnSpPr>
          <p:nvPr/>
        </p:nvCxnSpPr>
        <p:spPr>
          <a:xfrm rot="5400000">
            <a:off x="7608116" y="3964785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tângulo 58"/>
          <p:cNvSpPr/>
          <p:nvPr/>
        </p:nvSpPr>
        <p:spPr>
          <a:xfrm>
            <a:off x="7429520" y="4286256"/>
            <a:ext cx="11430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Entregue e avaliado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61" name="Conector reto 60"/>
          <p:cNvCxnSpPr/>
          <p:nvPr/>
        </p:nvCxnSpPr>
        <p:spPr>
          <a:xfrm rot="5400000">
            <a:off x="7537471" y="5392752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7358083" y="5929331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NOTA MAXIMA !!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78"/>
    </mc:Choice>
    <mc:Fallback>
      <p:transition spd="slow" advTm="27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III. </a:t>
            </a:r>
            <a:r>
              <a:rPr lang="pt-BR" sz="2000" dirty="0" smtClean="0"/>
              <a:t>Enfrentar situações-problema (SP): selecionar, organizar, relacionar, interpretar dados e informações representados de diferentes formas, para tomar decisões e enfrentar situações-problema. 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b="1" dirty="0" smtClean="0"/>
              <a:t>Competência de área 3</a:t>
            </a:r>
            <a:r>
              <a:rPr lang="pt-BR" sz="2000" dirty="0" smtClean="0"/>
              <a:t> - Construir noções de grandezas e medidas para a compreensão da realidade e a solução de problemas do cotidiano. </a:t>
            </a:r>
          </a:p>
          <a:p>
            <a:endParaRPr lang="pt-BR" sz="2000" dirty="0" smtClean="0"/>
          </a:p>
          <a:p>
            <a:r>
              <a:rPr lang="pt-BR" sz="2000" b="1" dirty="0" smtClean="0"/>
              <a:t>H14</a:t>
            </a:r>
            <a:r>
              <a:rPr lang="pt-BR" sz="2000" dirty="0" smtClean="0"/>
              <a:t> - Avaliar propostas de intervenção na realidade utilizando cálculos de perímetros, área de superfícies planas ou volume de blocos retangulares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e habilidades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04"/>
    </mc:Choice>
    <mc:Fallback>
      <p:transition spd="slow" advTm="28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5" y="214290"/>
            <a:ext cx="8229600" cy="1143000"/>
          </a:xfrm>
        </p:spPr>
        <p:txBody>
          <a:bodyPr/>
          <a:lstStyle/>
          <a:p>
            <a:r>
              <a:rPr lang="pt-BR" dirty="0" smtClean="0"/>
              <a:t>              Lei de Pascal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Princípio de </a:t>
            </a:r>
            <a:r>
              <a:rPr lang="pt-BR" b="1" dirty="0" smtClean="0"/>
              <a:t>Pascal</a:t>
            </a:r>
            <a:r>
              <a:rPr lang="pt-BR" dirty="0" smtClean="0"/>
              <a:t> é o princípio físico elaborado pelo físico e matemático francês </a:t>
            </a:r>
            <a:r>
              <a:rPr lang="pt-BR" dirty="0" err="1" smtClean="0"/>
              <a:t>Blaise</a:t>
            </a:r>
            <a:r>
              <a:rPr lang="pt-BR" dirty="0" smtClean="0"/>
              <a:t> </a:t>
            </a:r>
            <a:r>
              <a:rPr lang="pt-BR" b="1" dirty="0" smtClean="0"/>
              <a:t>Pascal</a:t>
            </a:r>
            <a:r>
              <a:rPr lang="pt-BR" dirty="0" smtClean="0"/>
              <a:t> (1623-1662), que estabelece que a alteração de pressão produzida em um fluido em equilíbrio </a:t>
            </a:r>
            <a:r>
              <a:rPr lang="pt-BR" b="1" dirty="0" smtClean="0"/>
              <a:t>transmite</a:t>
            </a:r>
            <a:r>
              <a:rPr lang="pt-BR" dirty="0" smtClean="0"/>
              <a:t>-se integralmente a todos os pontos do fluido e às paredes do seu recipiente.</a:t>
            </a:r>
            <a:endParaRPr lang="pt-BR" dirty="0"/>
          </a:p>
        </p:txBody>
      </p:sp>
      <p:pic>
        <p:nvPicPr>
          <p:cNvPr id="6" name="Imagem 5" descr="FFG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286256"/>
            <a:ext cx="3214710" cy="2475308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53"/>
    </mc:Choice>
    <mc:Fallback>
      <p:transition spd="slow" advTm="30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dirty="0" smtClean="0"/>
              <a:t>   Para oferecer acessibilidade aos portadores de </a:t>
            </a:r>
            <a:r>
              <a:rPr lang="pt-BR" dirty="0" err="1" smtClean="0"/>
              <a:t>dificulda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de locomoção, é utilizado, em ônibus e automóveis, o elevador hidráulico. Nesse dispositivo é usada uma bomba elétrica, para forçar um fluido a passar de uma tubulação estreita para outra mais larga, e dessa forma acionar um pistão que movimenta a plataforma. Considere um elevador hidráulico cuja área da cabeça do pistão seja cinco vezes maior do que a área da tubulação que sai da </a:t>
            </a:r>
            <a:r>
              <a:rPr lang="pt-BR" dirty="0" err="1" smtClean="0"/>
              <a:t>bombaDesprezando</a:t>
            </a:r>
            <a:r>
              <a:rPr lang="pt-BR" dirty="0" smtClean="0"/>
              <a:t> o atrito e considerando uma aceleração gravitacional de 10m/s2, deseja-se elevar uma pessoa de 65 kg em uma cadeira de rodas de 15 kg sobre a plataforma de 20 kg. Qual deve ser a força exercida pelo motor da bomba sobre o fluido, para que o </a:t>
            </a:r>
            <a:r>
              <a:rPr lang="pt-BR" dirty="0" err="1" smtClean="0"/>
              <a:t>cadeirante</a:t>
            </a:r>
            <a:r>
              <a:rPr lang="pt-BR" dirty="0" smtClean="0"/>
              <a:t> seja elevado com velocidade constante?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a) 20N   b) 100N   c) 200N   d) 1000N   e) 5000N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</a:t>
            </a:r>
            <a:r>
              <a:rPr lang="pt-BR" dirty="0" err="1" smtClean="0"/>
              <a:t>enem</a:t>
            </a:r>
            <a:r>
              <a:rPr lang="pt-BR" dirty="0" smtClean="0"/>
              <a:t> : (2013-65)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39"/>
    </mc:Choice>
    <mc:Fallback>
      <p:transition spd="slow" advTm="7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O elevador hidráulico (prensa hidráulica) se fundamenta na Lei de Pascal: os líquidos transmitem integralmente as pressões que recebem: 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Resolução:</a:t>
            </a:r>
            <a:endParaRPr lang="pt-BR" dirty="0"/>
          </a:p>
        </p:txBody>
      </p:sp>
      <p:pic>
        <p:nvPicPr>
          <p:cNvPr id="4" name="Imagem 3" descr="ff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306" y="2428868"/>
            <a:ext cx="6308694" cy="4071966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88"/>
    </mc:Choice>
    <mc:Fallback>
      <p:transition spd="slow" advTm="5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340</Words>
  <Application>Microsoft Office PowerPoint</Application>
  <PresentationFormat>Apresentação na tela (4:3)</PresentationFormat>
  <Paragraphs>57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Concurso</vt:lpstr>
      <vt:lpstr>Estudando para o Enem de forma invertida</vt:lpstr>
      <vt:lpstr>Apresentação do PowerPoint</vt:lpstr>
      <vt:lpstr>Competências e habilidades</vt:lpstr>
      <vt:lpstr>              Lei de Pascal</vt:lpstr>
      <vt:lpstr>Questão do enem : (2013-65)</vt:lpstr>
      <vt:lpstr>Resolução: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FABIO</dc:creator>
  <cp:lastModifiedBy>Edson Ferreira</cp:lastModifiedBy>
  <cp:revision>11</cp:revision>
  <dcterms:created xsi:type="dcterms:W3CDTF">2017-07-27T17:26:07Z</dcterms:created>
  <dcterms:modified xsi:type="dcterms:W3CDTF">2017-07-29T00:18:37Z</dcterms:modified>
</cp:coreProperties>
</file>