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4" r:id="rId3"/>
    <p:sldId id="275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6" d="100"/>
          <a:sy n="76" d="100"/>
        </p:scale>
        <p:origin x="4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8/16/2017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8/16/2017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8/16/2017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Estudando para o ENEM de forma Invertida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3999" y="3996249"/>
            <a:ext cx="9706985" cy="2738037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EEEFM. </a:t>
            </a:r>
            <a:r>
              <a:rPr lang="pt-BR" dirty="0" err="1"/>
              <a:t>Profª</a:t>
            </a:r>
            <a:r>
              <a:rPr lang="pt-BR" dirty="0"/>
              <a:t>. Filomena Quitiba           </a:t>
            </a:r>
            <a:endParaRPr lang="pt-BR" dirty="0" smtClean="0"/>
          </a:p>
          <a:p>
            <a:pPr algn="l"/>
            <a:r>
              <a:rPr lang="pt-BR" dirty="0" smtClean="0"/>
              <a:t>  </a:t>
            </a:r>
            <a:r>
              <a:rPr lang="pt-BR" dirty="0"/>
              <a:t>Turma: </a:t>
            </a:r>
            <a:r>
              <a:rPr lang="pt-BR" dirty="0" smtClean="0"/>
              <a:t>2°ano M03</a:t>
            </a:r>
            <a:endParaRPr lang="pt-BR" dirty="0"/>
          </a:p>
          <a:p>
            <a:pPr algn="l"/>
            <a:r>
              <a:rPr lang="pt-BR" dirty="0"/>
              <a:t>Nome: </a:t>
            </a:r>
            <a:r>
              <a:rPr lang="pt-BR" dirty="0" smtClean="0"/>
              <a:t>Gustavo Siqueira da Silva</a:t>
            </a:r>
          </a:p>
          <a:p>
            <a:pPr algn="l"/>
            <a:r>
              <a:rPr lang="pt-BR" dirty="0" smtClean="0"/>
              <a:t>Assunto</a:t>
            </a:r>
            <a:r>
              <a:rPr lang="pt-BR" dirty="0"/>
              <a:t>: </a:t>
            </a:r>
            <a:r>
              <a:rPr lang="pt-BR" dirty="0" smtClean="0"/>
              <a:t>Estática</a:t>
            </a:r>
          </a:p>
          <a:p>
            <a:pPr algn="l"/>
            <a:r>
              <a:rPr lang="pt-BR" dirty="0" smtClean="0"/>
              <a:t>ENEM</a:t>
            </a:r>
            <a:r>
              <a:rPr lang="pt-BR" dirty="0"/>
              <a:t>: </a:t>
            </a:r>
            <a:r>
              <a:rPr lang="pt-BR" dirty="0" smtClean="0"/>
              <a:t>2012_Questão 50</a:t>
            </a:r>
            <a:endParaRPr lang="pt-BR" dirty="0"/>
          </a:p>
          <a:p>
            <a:pPr algn="l"/>
            <a:r>
              <a:rPr lang="pt-BR" dirty="0"/>
              <a:t>Professor: Lucas Xavier</a:t>
            </a:r>
          </a:p>
          <a:p>
            <a:endParaRPr lang="pt-BR" dirty="0"/>
          </a:p>
        </p:txBody>
      </p:sp>
      <p:pic>
        <p:nvPicPr>
          <p:cNvPr id="6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0984" y="5931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1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Alavancas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48791" y="60347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1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Alavancas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dirty="0"/>
              <a:t>Ao se utilizar o princípio da estática e da somatória dos momentos nulos pode-se analisar uma das primeiras máquinas simples inventada pelo homem: a alavanca.</a:t>
            </a:r>
          </a:p>
          <a:p>
            <a:pPr marL="0" indent="0" algn="just">
              <a:buNone/>
            </a:pPr>
            <a:r>
              <a:rPr lang="pt-BR" dirty="0"/>
              <a:t>Veja o esquema abaixo onde a barra está equilibrada:</a:t>
            </a:r>
          </a:p>
          <a:p>
            <a:pPr marL="0" indent="0" algn="just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048" y="3521337"/>
            <a:ext cx="4657725" cy="2590800"/>
          </a:xfrm>
          <a:prstGeom prst="rect">
            <a:avLst/>
          </a:prstGeom>
        </p:spPr>
      </p:pic>
      <p:pic>
        <p:nvPicPr>
          <p:cNvPr id="5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86999" y="6112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5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94100" y="355002"/>
            <a:ext cx="912248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/>
              <a:t>Nesse exemplo, ao se imaginar uma gangorra apoiada na distância de 8 m nota-se que uma força de 50N provoca uma ação na outra ponta de 200 N ampliando em 4 vezes a ação inicial. Para isto, basta comparar os momentos das duas forças nas extremidades em relação ao apoio, e constatar que eles se equilibram, pois têm o mesmo valor e sinais opostos (a força à esquerda tende a fazer a barra girar no sentido anti-horário e a da extremidade direita no sentido horário). Assim:</a:t>
            </a:r>
          </a:p>
          <a:p>
            <a:pPr algn="just"/>
            <a:endParaRPr lang="pt-BR" sz="2800" b="1" dirty="0" smtClean="0"/>
          </a:p>
          <a:p>
            <a:pPr algn="just"/>
            <a:r>
              <a:rPr lang="pt-BR" sz="2800" b="1" dirty="0" smtClean="0"/>
              <a:t>50 </a:t>
            </a:r>
            <a:r>
              <a:rPr lang="pt-BR" sz="2800" b="1" dirty="0"/>
              <a:t>N x 8 m= 200 N x 2 m</a:t>
            </a:r>
            <a:endParaRPr lang="pt-BR" sz="2800" dirty="0"/>
          </a:p>
          <a:p>
            <a:pPr algn="just"/>
            <a:endParaRPr lang="pt-BR" sz="2800" dirty="0" smtClean="0"/>
          </a:p>
          <a:p>
            <a:pPr algn="just"/>
            <a:r>
              <a:rPr lang="pt-BR" sz="2800" dirty="0" smtClean="0"/>
              <a:t>Com </a:t>
            </a:r>
            <a:r>
              <a:rPr lang="pt-BR" sz="2800" dirty="0"/>
              <a:t>isso pode-se amplificar ações de forças com a utilização dessa máquina simples, provavelmente pré-histórica.</a:t>
            </a: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1083" y="60072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7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Questão do ENEM </a:t>
            </a:r>
            <a:r>
              <a:rPr lang="pt-BR" dirty="0" smtClean="0"/>
              <a:t>2012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48791" y="610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2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ENEM 2012 – QUESTÃO 50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02919" y="2000922"/>
            <a:ext cx="9784080" cy="4206240"/>
          </a:xfrm>
        </p:spPr>
        <p:txBody>
          <a:bodyPr/>
          <a:lstStyle/>
          <a:p>
            <a:pPr marL="0" indent="0" algn="just">
              <a:buNone/>
            </a:pPr>
            <a:r>
              <a:rPr lang="pt-BR" dirty="0"/>
              <a:t>O mecanismo que permite articular uma porta (de um móvel ou de acesso) é a dobradiça. Normalmente, são necessárias duas ou mais dobradiças para que a porta seja fixada no móvel ou no portal, permanecendo em </a:t>
            </a:r>
            <a:r>
              <a:rPr lang="pt-BR" dirty="0" smtClean="0"/>
              <a:t>equilíbrio </a:t>
            </a:r>
            <a:r>
              <a:rPr lang="pt-BR" dirty="0"/>
              <a:t>e podendo ser articulada com facilidade. No plano, o diagrama vetorial das forças que as </a:t>
            </a:r>
            <a:r>
              <a:rPr lang="pt-BR" dirty="0" smtClean="0"/>
              <a:t>dobradiças </a:t>
            </a:r>
            <a:r>
              <a:rPr lang="pt-BR" dirty="0"/>
              <a:t>exercem na porta está representado em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56" y="4567235"/>
            <a:ext cx="2052590" cy="198417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831" y="4561240"/>
            <a:ext cx="2073089" cy="199016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550" y="4561240"/>
            <a:ext cx="2030780" cy="199016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960" y="4561240"/>
            <a:ext cx="2179012" cy="199016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589" y="4561240"/>
            <a:ext cx="1964417" cy="1990165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143481" y="4222992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447914" y="4250502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B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5803479" y="4222992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8202387" y="4250502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D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10671148" y="4250502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</a:t>
            </a:r>
            <a:endParaRPr lang="pt-BR" dirty="0"/>
          </a:p>
        </p:txBody>
      </p:sp>
      <p:pic>
        <p:nvPicPr>
          <p:cNvPr id="1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64206" y="6104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9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Pense...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48791" y="6028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9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responda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6050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2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resolução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623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resolução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50606" y="2040362"/>
            <a:ext cx="10488705" cy="420624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800" dirty="0"/>
              <a:t>As condições de equilíbrio para corpos extensos são vetor força resultante igual a zero e o momento resultante dessas forças também seja zero. As dobradiças realizam forças verticais para cima para equilibrar o peso da porta, satisfazendo a primeira condição de equilíbrio, força resultante na porta igual a zero. A porta tende a girar no sentido, logo as dobradiças devem realizar forças na horizontal que gerem momento no sentido anti-horário para satisfazer a segunda condição de equilíbrio. Portanto a dobradiça superior deve fazer uma força horizontal para a esquerda e a inferior para a direita. A força resultante exercida por cada dobradiça é representada pela soma vetorial das componentes vertical e horizontal, conforme a </a:t>
            </a:r>
            <a:r>
              <a:rPr lang="pt-BR" sz="2800" dirty="0" smtClean="0"/>
              <a:t>figura no próximo slide.</a:t>
            </a:r>
            <a:endParaRPr lang="pt-BR" sz="2800" dirty="0"/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9311" y="60395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2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resolução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87" y="2678655"/>
            <a:ext cx="10249543" cy="2926079"/>
          </a:xfrm>
        </p:spPr>
      </p:pic>
      <p:pic>
        <p:nvPicPr>
          <p:cNvPr id="5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9730" y="600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8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Mapa de </a:t>
            </a:r>
            <a:r>
              <a:rPr lang="pt-BR" dirty="0" smtClean="0"/>
              <a:t>Conceitos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53" y="1914861"/>
            <a:ext cx="8971876" cy="4831283"/>
          </a:xfrm>
        </p:spPr>
      </p:pic>
      <p:pic>
        <p:nvPicPr>
          <p:cNvPr id="5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86999" y="5921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9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Resposta correta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068" y="2389433"/>
            <a:ext cx="4297781" cy="3925306"/>
          </a:xfrm>
        </p:spPr>
      </p:pic>
      <p:pic>
        <p:nvPicPr>
          <p:cNvPr id="5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0480" y="6009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3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Obrigado pela  atenção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Gustavo Siqueira </a:t>
            </a:r>
            <a:r>
              <a:rPr lang="pt-BR" dirty="0"/>
              <a:t>d</a:t>
            </a:r>
            <a:r>
              <a:rPr lang="pt-BR" dirty="0" smtClean="0"/>
              <a:t>a Silva</a:t>
            </a:r>
          </a:p>
          <a:p>
            <a:endParaRPr lang="pt-BR" dirty="0"/>
          </a:p>
          <a:p>
            <a:endParaRPr lang="pt-BR" dirty="0" smtClean="0"/>
          </a:p>
          <a:p>
            <a:r>
              <a:rPr lang="pt-BR" dirty="0" smtClean="0"/>
              <a:t>2M3</a:t>
            </a:r>
            <a:endParaRPr lang="pt-BR" dirty="0"/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6999" y="6050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5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Competências e Habilidades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3985491" y="2011680"/>
            <a:ext cx="4218935" cy="16889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/>
              <a:t>III - Selecionar, organizar,</a:t>
            </a:r>
          </a:p>
          <a:p>
            <a:r>
              <a:rPr lang="pt-BR" b="1" dirty="0"/>
              <a:t>relacionar, interpretar dados e</a:t>
            </a:r>
          </a:p>
          <a:p>
            <a:r>
              <a:rPr lang="pt-BR" b="1" dirty="0"/>
              <a:t>informações representados de</a:t>
            </a:r>
          </a:p>
          <a:p>
            <a:r>
              <a:rPr lang="pt-BR" b="1" dirty="0"/>
              <a:t>diferentes formas para tomar</a:t>
            </a:r>
          </a:p>
          <a:p>
            <a:r>
              <a:rPr lang="pt-BR" b="1" dirty="0"/>
              <a:t>decisões e enfrentar </a:t>
            </a:r>
            <a:r>
              <a:rPr lang="pt-BR" b="1" dirty="0" smtClean="0"/>
              <a:t>situações problema.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1202919" y="4077149"/>
            <a:ext cx="3777872" cy="21407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/>
              <a:t>H2 - Associar a solução de problemas</a:t>
            </a:r>
          </a:p>
          <a:p>
            <a:r>
              <a:rPr lang="pt-BR" dirty="0"/>
              <a:t>de comunicação, transporte, saúde,</a:t>
            </a:r>
          </a:p>
          <a:p>
            <a:r>
              <a:rPr lang="pt-BR" dirty="0"/>
              <a:t>ou outro, com o correspondente</a:t>
            </a:r>
          </a:p>
          <a:p>
            <a:r>
              <a:rPr lang="pt-BR" dirty="0"/>
              <a:t>desenvolvimento científico e</a:t>
            </a:r>
          </a:p>
          <a:p>
            <a:r>
              <a:rPr lang="pt-BR" dirty="0"/>
              <a:t>tecnológico.</a:t>
            </a:r>
          </a:p>
        </p:txBody>
      </p:sp>
      <p:sp>
        <p:nvSpPr>
          <p:cNvPr id="6" name="Retângulo 5"/>
          <p:cNvSpPr/>
          <p:nvPr/>
        </p:nvSpPr>
        <p:spPr>
          <a:xfrm>
            <a:off x="7067774" y="4077149"/>
            <a:ext cx="3919225" cy="21407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/>
              <a:t>H6 - Relacionar informações para</a:t>
            </a:r>
          </a:p>
          <a:p>
            <a:r>
              <a:rPr lang="pt-BR" dirty="0"/>
              <a:t>compreender manuais de instalação</a:t>
            </a:r>
          </a:p>
          <a:p>
            <a:r>
              <a:rPr lang="pt-BR" dirty="0"/>
              <a:t>ou utilização de aparelhos ou</a:t>
            </a:r>
          </a:p>
          <a:p>
            <a:r>
              <a:rPr lang="pt-BR" dirty="0"/>
              <a:t>sistemas tecnológicos de uso</a:t>
            </a:r>
          </a:p>
          <a:p>
            <a:r>
              <a:rPr lang="pt-BR" dirty="0"/>
              <a:t>comum..</a:t>
            </a:r>
          </a:p>
        </p:txBody>
      </p:sp>
      <p:pic>
        <p:nvPicPr>
          <p:cNvPr id="7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6999" y="5984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4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pt-BR" sz="6600" dirty="0" smtClean="0"/>
              <a:t/>
            </a:r>
            <a:br>
              <a:rPr lang="pt-BR" sz="6600" dirty="0" smtClean="0"/>
            </a:br>
            <a:r>
              <a:rPr lang="pt-BR" sz="6600" dirty="0" smtClean="0"/>
              <a:t>Estática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3600" dirty="0"/>
              <a:t>A Estática é o capítulo da Mecânica que estuda corpos que não se movem, estáticos. A ausência de movimento é um caso especial de aceleração nula, ou seja, pelas Leis de Newton, uma situação em que todas as forças que atuam sobre um corpo se equilibram. Portanto, a soma vetorial de todas as forças que agem sobre o corpo deve ser nula.</a:t>
            </a:r>
          </a:p>
          <a:p>
            <a:endParaRPr lang="pt-BR" sz="3600" dirty="0"/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83962" y="5781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8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08038" y="666973"/>
            <a:ext cx="962809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dirty="0"/>
              <a:t>Por exemplo, um edifício de apartamentos ou de escritórios está sujeito à força peso de sua massa e dos móveis e utensílios em seu interior, além da força peso da massa de todos os seus ocupantes. Existem também outras forças: a carga do vento, da chuva e eventualmente, em países frios, a carga da neve acumulada em seu teto. Todas essas forças devem ser absorvidas pelo solo e pelas fundações do prédio, que exercem reações sobre ele de modo a sustentá-lo, mantê-lo de pé e parado. A soma vetorial de todas essas forças deverá ser nula.</a:t>
            </a: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73205" y="58713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0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Equilíbrio do Ponto Material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0023" y="5931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1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Equilíbrio do Ponto Material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99247" y="2011679"/>
            <a:ext cx="10607040" cy="455048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400" dirty="0"/>
              <a:t>Define-se como ponto material todo corpo cujas dimensões, para o estudo em questão, não são importantes, não interferem no resultado final. Por exemplo, o estudo da trajetória de um atleta de saltos ornamentais na piscina a partir de uma plataforma de 10 m. Se o estudo está focalizado na trajetória do atleta da plataforma até a piscina, e não nos seus movimentos em torno de si mesmo, pode-se adotar o centro de massa do atleta, ignorar seu tamanho e desenvolver o estudo. (Caso outros estudos, dos movimentos do atleta em torno do seu centro de massa, sejam necessários, eles poderão ser realizados posteriormente.)</a:t>
            </a:r>
          </a:p>
          <a:p>
            <a:pPr marL="0" indent="0" algn="just">
              <a:buNone/>
            </a:pPr>
            <a:r>
              <a:rPr lang="pt-BR" sz="2400" dirty="0"/>
              <a:t>Na Estática consideramos o ponto material como um corpo suficientemente pequeno para podermos admitir que todas as forças que agem sobre o corpo se cruzem num mesmo. Para que este ponto material esteja em equilíbrio a somatória vetorial das forças que nele atuam tem necessariamente de ser nula.</a:t>
            </a:r>
          </a:p>
          <a:p>
            <a:endParaRPr lang="pt-BR" dirty="0"/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6999" y="59525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4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Equilíbrio dos Corpos Rígidos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6085" y="5974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7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Equilíbrio dos Corpos Rígidos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Quando as dimensões dos corpos não podem ser ignoradas (não podemos considerar as forças todas se cruzando num mesmo ponto), o estudo passa a considerar movimentos de rotação.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796" y="3452812"/>
            <a:ext cx="4124325" cy="1323975"/>
          </a:xfrm>
          <a:prstGeom prst="rect">
            <a:avLst/>
          </a:prstGeom>
        </p:spPr>
      </p:pic>
      <p:pic>
        <p:nvPicPr>
          <p:cNvPr id="5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86999" y="60072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1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m Tiras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TM03090430[[fn=Em Tiras]]</Template>
  <TotalTime>96</TotalTime>
  <Words>887</Words>
  <Application>Microsoft Office PowerPoint</Application>
  <PresentationFormat>Widescreen</PresentationFormat>
  <Paragraphs>63</Paragraphs>
  <Slides>21</Slides>
  <Notes>0</Notes>
  <HiddenSlides>0</HiddenSlides>
  <MMClips>20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4" baseType="lpstr">
      <vt:lpstr>Corbel</vt:lpstr>
      <vt:lpstr>Wingdings</vt:lpstr>
      <vt:lpstr>Em Tiras</vt:lpstr>
      <vt:lpstr>Estudando para o ENEM de forma Invertida</vt:lpstr>
      <vt:lpstr>Mapa de Conceitos</vt:lpstr>
      <vt:lpstr>Competências e Habilidades</vt:lpstr>
      <vt:lpstr> Estática </vt:lpstr>
      <vt:lpstr>Apresentação do PowerPoint</vt:lpstr>
      <vt:lpstr>Equilíbrio do Ponto Material</vt:lpstr>
      <vt:lpstr>Equilíbrio do Ponto Material</vt:lpstr>
      <vt:lpstr>Equilíbrio dos Corpos Rígidos</vt:lpstr>
      <vt:lpstr>Equilíbrio dos Corpos Rígidos</vt:lpstr>
      <vt:lpstr>Alavancas</vt:lpstr>
      <vt:lpstr>Alavancas</vt:lpstr>
      <vt:lpstr>Apresentação do PowerPoint</vt:lpstr>
      <vt:lpstr>Questão do ENEM 2012</vt:lpstr>
      <vt:lpstr>ENEM 2012 – QUESTÃO 50</vt:lpstr>
      <vt:lpstr>Pense...</vt:lpstr>
      <vt:lpstr>responda</vt:lpstr>
      <vt:lpstr>resolução</vt:lpstr>
      <vt:lpstr>resolução</vt:lpstr>
      <vt:lpstr>resolução</vt:lpstr>
      <vt:lpstr>Resposta correta</vt:lpstr>
      <vt:lpstr>Obrigado pela  atenção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Estudando para o ENEM de forma Invertida</dc:title>
  <dc:creator>ADM</dc:creator>
  <cp:lastModifiedBy>Usuário do Windows</cp:lastModifiedBy>
  <cp:revision>12</cp:revision>
  <dcterms:created xsi:type="dcterms:W3CDTF">2017-07-26T18:46:56Z</dcterms:created>
  <dcterms:modified xsi:type="dcterms:W3CDTF">2017-08-16T12:28:04Z</dcterms:modified>
</cp:coreProperties>
</file>