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226" y="-8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42C29-D0BA-4E17-92D0-DC64DCBDF4F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4198D2-8EBB-413F-8919-03DC30156540}">
      <dgm:prSet phldrT="[Texto]" custT="1"/>
      <dgm:spPr/>
      <dgm:t>
        <a:bodyPr/>
        <a:lstStyle/>
        <a:p>
          <a:r>
            <a:rPr lang="pt-BR" sz="1600" dirty="0" smtClean="0"/>
            <a:t>Estudo para o Enem </a:t>
          </a:r>
          <a:endParaRPr lang="pt-BR" sz="1600" dirty="0"/>
        </a:p>
      </dgm:t>
    </dgm:pt>
    <dgm:pt modelId="{DB46A867-D376-4024-90EE-728E06E5FA28}" type="parTrans" cxnId="{7067751D-D8FC-4444-935E-05DA0E0938D5}">
      <dgm:prSet/>
      <dgm:spPr/>
      <dgm:t>
        <a:bodyPr/>
        <a:lstStyle/>
        <a:p>
          <a:endParaRPr lang="pt-BR"/>
        </a:p>
      </dgm:t>
    </dgm:pt>
    <dgm:pt modelId="{B51602FF-5783-4AE4-8D5F-EA98573E0763}" type="sibTrans" cxnId="{7067751D-D8FC-4444-935E-05DA0E0938D5}">
      <dgm:prSet/>
      <dgm:spPr/>
      <dgm:t>
        <a:bodyPr/>
        <a:lstStyle/>
        <a:p>
          <a:endParaRPr lang="pt-BR"/>
        </a:p>
      </dgm:t>
    </dgm:pt>
    <dgm:pt modelId="{8E0997D7-2ECD-4655-BC2B-AAAE88787FE9}">
      <dgm:prSet phldrT="[Texto]"/>
      <dgm:spPr/>
      <dgm:t>
        <a:bodyPr/>
        <a:lstStyle/>
        <a:p>
          <a:r>
            <a:rPr lang="pt-BR" dirty="0" smtClean="0"/>
            <a:t>Questão 61-Enem 1999</a:t>
          </a:r>
          <a:endParaRPr lang="pt-BR" dirty="0"/>
        </a:p>
      </dgm:t>
    </dgm:pt>
    <dgm:pt modelId="{89BB8798-EA16-4449-B2D7-A61950C5516A}" type="parTrans" cxnId="{C43BBCEB-5AF4-44D2-88E1-49956DE9843C}">
      <dgm:prSet/>
      <dgm:spPr/>
      <dgm:t>
        <a:bodyPr/>
        <a:lstStyle/>
        <a:p>
          <a:endParaRPr lang="pt-BR"/>
        </a:p>
      </dgm:t>
    </dgm:pt>
    <dgm:pt modelId="{96726D77-0D84-4F15-BEC0-DF0077F5F38F}" type="sibTrans" cxnId="{C43BBCEB-5AF4-44D2-88E1-49956DE9843C}">
      <dgm:prSet/>
      <dgm:spPr/>
      <dgm:t>
        <a:bodyPr/>
        <a:lstStyle/>
        <a:p>
          <a:endParaRPr lang="pt-BR"/>
        </a:p>
      </dgm:t>
    </dgm:pt>
    <dgm:pt modelId="{BC8E3729-8267-4D67-8686-0AD6F6B4F10D}">
      <dgm:prSet phldrT="[Texto]"/>
      <dgm:spPr/>
      <dgm:t>
        <a:bodyPr/>
        <a:lstStyle/>
        <a:p>
          <a:r>
            <a:rPr lang="pt-BR" dirty="0" err="1" smtClean="0"/>
            <a:t>Materia</a:t>
          </a:r>
          <a:r>
            <a:rPr lang="pt-BR" dirty="0" smtClean="0"/>
            <a:t> (Velocidade)</a:t>
          </a:r>
          <a:endParaRPr lang="pt-BR" dirty="0"/>
        </a:p>
      </dgm:t>
    </dgm:pt>
    <dgm:pt modelId="{D26BE66B-0322-4708-B5E3-AAEFC832B7AC}" type="parTrans" cxnId="{E3F97B53-B1A6-4FCA-B830-4E937A706562}">
      <dgm:prSet/>
      <dgm:spPr/>
      <dgm:t>
        <a:bodyPr/>
        <a:lstStyle/>
        <a:p>
          <a:endParaRPr lang="pt-BR"/>
        </a:p>
      </dgm:t>
    </dgm:pt>
    <dgm:pt modelId="{7F68BDE1-1436-4B1B-8EDA-FFDC590367A2}" type="sibTrans" cxnId="{E3F97B53-B1A6-4FCA-B830-4E937A706562}">
      <dgm:prSet/>
      <dgm:spPr/>
      <dgm:t>
        <a:bodyPr/>
        <a:lstStyle/>
        <a:p>
          <a:endParaRPr lang="pt-BR"/>
        </a:p>
      </dgm:t>
    </dgm:pt>
    <dgm:pt modelId="{B4B51479-6036-4856-A4EA-71A572A4DD81}">
      <dgm:prSet phldrT="[Texto]"/>
      <dgm:spPr/>
      <dgm:t>
        <a:bodyPr/>
        <a:lstStyle/>
        <a:p>
          <a:r>
            <a:rPr lang="pt-BR" dirty="0" err="1" smtClean="0"/>
            <a:t>Video</a:t>
          </a:r>
          <a:r>
            <a:rPr lang="pt-BR" dirty="0" smtClean="0"/>
            <a:t> aulas </a:t>
          </a:r>
          <a:endParaRPr lang="pt-BR" dirty="0"/>
        </a:p>
      </dgm:t>
    </dgm:pt>
    <dgm:pt modelId="{BCE41750-4C3B-46A1-9D96-3DECB8B20BEA}" type="parTrans" cxnId="{38C77514-4A7E-4C10-8543-EB49129F81C9}">
      <dgm:prSet/>
      <dgm:spPr/>
      <dgm:t>
        <a:bodyPr/>
        <a:lstStyle/>
        <a:p>
          <a:endParaRPr lang="pt-BR"/>
        </a:p>
      </dgm:t>
    </dgm:pt>
    <dgm:pt modelId="{86F1EBA0-7820-4D9F-99B4-557D1DAD0993}" type="sibTrans" cxnId="{38C77514-4A7E-4C10-8543-EB49129F81C9}">
      <dgm:prSet/>
      <dgm:spPr/>
      <dgm:t>
        <a:bodyPr/>
        <a:lstStyle/>
        <a:p>
          <a:endParaRPr lang="pt-BR"/>
        </a:p>
      </dgm:t>
    </dgm:pt>
    <dgm:pt modelId="{3360DFE2-80F2-48D7-82D4-E17AB31C7B2C}">
      <dgm:prSet phldrT="[Texto]"/>
      <dgm:spPr/>
      <dgm:t>
        <a:bodyPr/>
        <a:lstStyle/>
        <a:p>
          <a:r>
            <a:rPr lang="pt-BR" dirty="0" smtClean="0"/>
            <a:t>Montar trabalho para o </a:t>
          </a:r>
          <a:r>
            <a:rPr lang="pt-BR" dirty="0" err="1" smtClean="0"/>
            <a:t>prof</a:t>
          </a:r>
          <a:r>
            <a:rPr lang="pt-BR" dirty="0" smtClean="0"/>
            <a:t> Lucas</a:t>
          </a:r>
          <a:endParaRPr lang="pt-BR" dirty="0"/>
        </a:p>
      </dgm:t>
    </dgm:pt>
    <dgm:pt modelId="{A171272A-5F43-4B41-AC60-4D7802EE50B1}" type="parTrans" cxnId="{C9DC699F-6006-49E8-8881-FBC4108446BC}">
      <dgm:prSet/>
      <dgm:spPr/>
      <dgm:t>
        <a:bodyPr/>
        <a:lstStyle/>
        <a:p>
          <a:endParaRPr lang="pt-BR"/>
        </a:p>
      </dgm:t>
    </dgm:pt>
    <dgm:pt modelId="{83E3FE5F-E81C-4AE5-8166-AE4E3D4A6F2A}" type="sibTrans" cxnId="{C9DC699F-6006-49E8-8881-FBC4108446BC}">
      <dgm:prSet/>
      <dgm:spPr/>
      <dgm:t>
        <a:bodyPr/>
        <a:lstStyle/>
        <a:p>
          <a:endParaRPr lang="pt-BR"/>
        </a:p>
      </dgm:t>
    </dgm:pt>
    <dgm:pt modelId="{5393FA23-CD37-440B-9527-B908A296ED2C}">
      <dgm:prSet phldrT="[Texto]"/>
      <dgm:spPr/>
      <dgm:t>
        <a:bodyPr/>
        <a:lstStyle/>
        <a:p>
          <a:r>
            <a:rPr lang="pt-BR" dirty="0" smtClean="0"/>
            <a:t>Montar esquema de estudos</a:t>
          </a:r>
          <a:endParaRPr lang="pt-BR" dirty="0"/>
        </a:p>
      </dgm:t>
    </dgm:pt>
    <dgm:pt modelId="{8E4FFF5B-1E8F-4993-9868-9D5165A61F08}" type="parTrans" cxnId="{D69EB231-914F-4359-ADF3-EF35F6247BE0}">
      <dgm:prSet/>
      <dgm:spPr/>
      <dgm:t>
        <a:bodyPr/>
        <a:lstStyle/>
        <a:p>
          <a:endParaRPr lang="pt-BR"/>
        </a:p>
      </dgm:t>
    </dgm:pt>
    <dgm:pt modelId="{E1D26D3F-19A0-4A2B-AC5D-9C4E5B0FD4CD}" type="sibTrans" cxnId="{D69EB231-914F-4359-ADF3-EF35F6247BE0}">
      <dgm:prSet/>
      <dgm:spPr/>
      <dgm:t>
        <a:bodyPr/>
        <a:lstStyle/>
        <a:p>
          <a:endParaRPr lang="pt-BR"/>
        </a:p>
      </dgm:t>
    </dgm:pt>
    <dgm:pt modelId="{E21A07A5-6EB7-47D9-B1DA-2C500CE7DF49}">
      <dgm:prSet phldrT="[Texto]"/>
      <dgm:spPr/>
      <dgm:t>
        <a:bodyPr/>
        <a:lstStyle/>
        <a:p>
          <a:r>
            <a:rPr lang="pt-BR" dirty="0" smtClean="0"/>
            <a:t>Fazer o </a:t>
          </a:r>
          <a:r>
            <a:rPr lang="pt-BR" dirty="0" err="1" smtClean="0"/>
            <a:t>Podcast</a:t>
          </a:r>
          <a:endParaRPr lang="pt-BR" dirty="0"/>
        </a:p>
      </dgm:t>
    </dgm:pt>
    <dgm:pt modelId="{8D195E94-24E1-4838-91DF-2C06F8228D87}" type="parTrans" cxnId="{0C01B3BB-74C3-4C52-8C4C-8D62253A227C}">
      <dgm:prSet/>
      <dgm:spPr/>
    </dgm:pt>
    <dgm:pt modelId="{BCC05F4E-C79F-45B6-BC9F-7E36490EF444}" type="sibTrans" cxnId="{0C01B3BB-74C3-4C52-8C4C-8D62253A227C}">
      <dgm:prSet/>
      <dgm:spPr/>
    </dgm:pt>
    <dgm:pt modelId="{A71D53DC-7D52-4EA1-B749-6D098C7E64CF}">
      <dgm:prSet phldrT="[Texto]"/>
      <dgm:spPr/>
      <dgm:t>
        <a:bodyPr/>
        <a:lstStyle/>
        <a:p>
          <a:r>
            <a:rPr lang="pt-BR" dirty="0" err="1" smtClean="0"/>
            <a:t>Formúlas</a:t>
          </a:r>
          <a:r>
            <a:rPr lang="pt-BR" dirty="0" smtClean="0"/>
            <a:t> da </a:t>
          </a:r>
          <a:r>
            <a:rPr lang="pt-BR" dirty="0" err="1" smtClean="0"/>
            <a:t>materia</a:t>
          </a:r>
          <a:endParaRPr lang="pt-BR" dirty="0"/>
        </a:p>
      </dgm:t>
    </dgm:pt>
    <dgm:pt modelId="{512D6943-2DF1-4715-8F68-44C860C1A7B1}" type="parTrans" cxnId="{E1F63004-4951-4B77-9620-1064C98612EB}">
      <dgm:prSet/>
      <dgm:spPr/>
    </dgm:pt>
    <dgm:pt modelId="{6686557D-AC2F-4110-A8C6-5104591D6B07}" type="sibTrans" cxnId="{E1F63004-4951-4B77-9620-1064C98612EB}">
      <dgm:prSet/>
      <dgm:spPr/>
    </dgm:pt>
    <dgm:pt modelId="{A1DE5F31-3868-4C48-BFB7-5D25607BEF3B}" type="pres">
      <dgm:prSet presAssocID="{4EC42C29-D0BA-4E17-92D0-DC64DCBDF4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A0CF9F7-8026-403D-927E-A2D6CB343336}" type="pres">
      <dgm:prSet presAssocID="{AC4198D2-8EBB-413F-8919-03DC30156540}" presName="hierRoot1" presStyleCnt="0"/>
      <dgm:spPr/>
    </dgm:pt>
    <dgm:pt modelId="{2F89F11A-E74D-42D9-B4F9-097CAFA97B34}" type="pres">
      <dgm:prSet presAssocID="{AC4198D2-8EBB-413F-8919-03DC30156540}" presName="composite" presStyleCnt="0"/>
      <dgm:spPr/>
    </dgm:pt>
    <dgm:pt modelId="{9691B1FD-B3E4-4BCF-8619-83494C844C64}" type="pres">
      <dgm:prSet presAssocID="{AC4198D2-8EBB-413F-8919-03DC30156540}" presName="background" presStyleLbl="node0" presStyleIdx="0" presStyleCnt="2"/>
      <dgm:spPr/>
    </dgm:pt>
    <dgm:pt modelId="{A6927945-AFD9-4437-8E21-8F2AA2DB3F06}" type="pres">
      <dgm:prSet presAssocID="{AC4198D2-8EBB-413F-8919-03DC30156540}" presName="text" presStyleLbl="fgAcc0" presStyleIdx="0" presStyleCnt="2" custLinFactNeighborX="104" custLinFactNeighborY="-64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474D80-4730-43FD-9F9D-24A2DFC46A3E}" type="pres">
      <dgm:prSet presAssocID="{AC4198D2-8EBB-413F-8919-03DC30156540}" presName="hierChild2" presStyleCnt="0"/>
      <dgm:spPr/>
    </dgm:pt>
    <dgm:pt modelId="{C89DDB99-A3A4-44E3-AD47-10D6FACCB601}" type="pres">
      <dgm:prSet presAssocID="{89BB8798-EA16-4449-B2D7-A61950C5516A}" presName="Name10" presStyleLbl="parChTrans1D2" presStyleIdx="0" presStyleCnt="2"/>
      <dgm:spPr/>
      <dgm:t>
        <a:bodyPr/>
        <a:lstStyle/>
        <a:p>
          <a:endParaRPr lang="pt-BR"/>
        </a:p>
      </dgm:t>
    </dgm:pt>
    <dgm:pt modelId="{BE294DC8-4A27-43D2-A33B-555B251D5C3C}" type="pres">
      <dgm:prSet presAssocID="{8E0997D7-2ECD-4655-BC2B-AAAE88787FE9}" presName="hierRoot2" presStyleCnt="0"/>
      <dgm:spPr/>
    </dgm:pt>
    <dgm:pt modelId="{027F030F-317C-4396-8BE4-8A9E5476B4A3}" type="pres">
      <dgm:prSet presAssocID="{8E0997D7-2ECD-4655-BC2B-AAAE88787FE9}" presName="composite2" presStyleCnt="0"/>
      <dgm:spPr/>
    </dgm:pt>
    <dgm:pt modelId="{9F1BAA1A-B8E0-4E3B-8BB7-8165EA78F491}" type="pres">
      <dgm:prSet presAssocID="{8E0997D7-2ECD-4655-BC2B-AAAE88787FE9}" presName="background2" presStyleLbl="node2" presStyleIdx="0" presStyleCnt="2"/>
      <dgm:spPr/>
    </dgm:pt>
    <dgm:pt modelId="{961894E7-09A7-4599-8576-57D2E86ECE75}" type="pres">
      <dgm:prSet presAssocID="{8E0997D7-2ECD-4655-BC2B-AAAE88787FE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751EB1-BB8A-4763-8B5B-45640A8EF831}" type="pres">
      <dgm:prSet presAssocID="{8E0997D7-2ECD-4655-BC2B-AAAE88787FE9}" presName="hierChild3" presStyleCnt="0"/>
      <dgm:spPr/>
    </dgm:pt>
    <dgm:pt modelId="{2619F05E-EF71-44C1-8484-1D5228251EB0}" type="pres">
      <dgm:prSet presAssocID="{D26BE66B-0322-4708-B5E3-AAEFC832B7AC}" presName="Name17" presStyleLbl="parChTrans1D3" presStyleIdx="0" presStyleCnt="4"/>
      <dgm:spPr/>
      <dgm:t>
        <a:bodyPr/>
        <a:lstStyle/>
        <a:p>
          <a:endParaRPr lang="pt-BR"/>
        </a:p>
      </dgm:t>
    </dgm:pt>
    <dgm:pt modelId="{AF869746-8793-4967-A9FD-E8BC3019AE95}" type="pres">
      <dgm:prSet presAssocID="{BC8E3729-8267-4D67-8686-0AD6F6B4F10D}" presName="hierRoot3" presStyleCnt="0"/>
      <dgm:spPr/>
    </dgm:pt>
    <dgm:pt modelId="{8D602A98-C874-43DE-9C15-78773E19D8E0}" type="pres">
      <dgm:prSet presAssocID="{BC8E3729-8267-4D67-8686-0AD6F6B4F10D}" presName="composite3" presStyleCnt="0"/>
      <dgm:spPr/>
    </dgm:pt>
    <dgm:pt modelId="{81A9A357-8324-47DB-A9BF-D0A6FCFAABFC}" type="pres">
      <dgm:prSet presAssocID="{BC8E3729-8267-4D67-8686-0AD6F6B4F10D}" presName="background3" presStyleLbl="node3" presStyleIdx="0" presStyleCnt="4"/>
      <dgm:spPr/>
    </dgm:pt>
    <dgm:pt modelId="{0D19DEEC-343C-4B07-A89B-3017CF9CC6D7}" type="pres">
      <dgm:prSet presAssocID="{BC8E3729-8267-4D67-8686-0AD6F6B4F10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1B1C03A-C79A-4811-921C-A1776061681E}" type="pres">
      <dgm:prSet presAssocID="{BC8E3729-8267-4D67-8686-0AD6F6B4F10D}" presName="hierChild4" presStyleCnt="0"/>
      <dgm:spPr/>
    </dgm:pt>
    <dgm:pt modelId="{F9096A61-D9B8-477B-8E38-35F3DA8AC64A}" type="pres">
      <dgm:prSet presAssocID="{512D6943-2DF1-4715-8F68-44C860C1A7B1}" presName="Name17" presStyleLbl="parChTrans1D3" presStyleIdx="1" presStyleCnt="4"/>
      <dgm:spPr/>
    </dgm:pt>
    <dgm:pt modelId="{13A47DF6-0AAC-4C1C-9A2D-53C0338F4C58}" type="pres">
      <dgm:prSet presAssocID="{A71D53DC-7D52-4EA1-B749-6D098C7E64CF}" presName="hierRoot3" presStyleCnt="0"/>
      <dgm:spPr/>
    </dgm:pt>
    <dgm:pt modelId="{36BEB646-EA9B-4BF8-A6DC-AE47B596A7F9}" type="pres">
      <dgm:prSet presAssocID="{A71D53DC-7D52-4EA1-B749-6D098C7E64CF}" presName="composite3" presStyleCnt="0"/>
      <dgm:spPr/>
    </dgm:pt>
    <dgm:pt modelId="{09B02979-0A91-4220-8FD4-8BE319906C2F}" type="pres">
      <dgm:prSet presAssocID="{A71D53DC-7D52-4EA1-B749-6D098C7E64CF}" presName="background3" presStyleLbl="node3" presStyleIdx="1" presStyleCnt="4"/>
      <dgm:spPr/>
    </dgm:pt>
    <dgm:pt modelId="{C132CA44-4202-47BF-B8AF-4BC8B779C37D}" type="pres">
      <dgm:prSet presAssocID="{A71D53DC-7D52-4EA1-B749-6D098C7E64CF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4F0B1B3-B968-4995-BC86-7C6F933BF72F}" type="pres">
      <dgm:prSet presAssocID="{A71D53DC-7D52-4EA1-B749-6D098C7E64CF}" presName="hierChild4" presStyleCnt="0"/>
      <dgm:spPr/>
    </dgm:pt>
    <dgm:pt modelId="{658A3CDC-DB2F-471F-B778-EED4E8696888}" type="pres">
      <dgm:prSet presAssocID="{B4B51479-6036-4856-A4EA-71A572A4DD81}" presName="hierRoot1" presStyleCnt="0"/>
      <dgm:spPr/>
    </dgm:pt>
    <dgm:pt modelId="{12E35131-F150-4D46-80E9-45E9BEB78278}" type="pres">
      <dgm:prSet presAssocID="{B4B51479-6036-4856-A4EA-71A572A4DD81}" presName="composite" presStyleCnt="0"/>
      <dgm:spPr/>
    </dgm:pt>
    <dgm:pt modelId="{5CB6F286-990D-4BD7-ABFC-47AD2E1F2244}" type="pres">
      <dgm:prSet presAssocID="{B4B51479-6036-4856-A4EA-71A572A4DD81}" presName="background" presStyleLbl="node0" presStyleIdx="1" presStyleCnt="2"/>
      <dgm:spPr/>
    </dgm:pt>
    <dgm:pt modelId="{C6E17628-A168-4643-B4FE-1CB97EAF0A41}" type="pres">
      <dgm:prSet presAssocID="{B4B51479-6036-4856-A4EA-71A572A4DD81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001A42A-82C1-40EF-A884-03BF60F97F52}" type="pres">
      <dgm:prSet presAssocID="{B4B51479-6036-4856-A4EA-71A572A4DD81}" presName="hierChild2" presStyleCnt="0"/>
      <dgm:spPr/>
    </dgm:pt>
    <dgm:pt modelId="{09B776EC-341A-40C6-A7A4-2B3533C7AEDE}" type="pres">
      <dgm:prSet presAssocID="{A171272A-5F43-4B41-AC60-4D7802EE50B1}" presName="Name10" presStyleLbl="parChTrans1D2" presStyleIdx="1" presStyleCnt="2"/>
      <dgm:spPr/>
      <dgm:t>
        <a:bodyPr/>
        <a:lstStyle/>
        <a:p>
          <a:endParaRPr lang="pt-BR"/>
        </a:p>
      </dgm:t>
    </dgm:pt>
    <dgm:pt modelId="{77A358DF-5317-4784-9016-965F62FDCD45}" type="pres">
      <dgm:prSet presAssocID="{3360DFE2-80F2-48D7-82D4-E17AB31C7B2C}" presName="hierRoot2" presStyleCnt="0"/>
      <dgm:spPr/>
    </dgm:pt>
    <dgm:pt modelId="{8736AA31-9DC7-46A7-9191-49F8642DE687}" type="pres">
      <dgm:prSet presAssocID="{3360DFE2-80F2-48D7-82D4-E17AB31C7B2C}" presName="composite2" presStyleCnt="0"/>
      <dgm:spPr/>
    </dgm:pt>
    <dgm:pt modelId="{CE7D6F37-CD92-44F9-A8C8-5ACCCDE3FC01}" type="pres">
      <dgm:prSet presAssocID="{3360DFE2-80F2-48D7-82D4-E17AB31C7B2C}" presName="background2" presStyleLbl="node2" presStyleIdx="1" presStyleCnt="2"/>
      <dgm:spPr/>
    </dgm:pt>
    <dgm:pt modelId="{9D836501-96C7-4E47-B4E8-54FF92EACB95}" type="pres">
      <dgm:prSet presAssocID="{3360DFE2-80F2-48D7-82D4-E17AB31C7B2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577368-AA1C-4C59-B79A-697C6DD1FBC1}" type="pres">
      <dgm:prSet presAssocID="{3360DFE2-80F2-48D7-82D4-E17AB31C7B2C}" presName="hierChild3" presStyleCnt="0"/>
      <dgm:spPr/>
    </dgm:pt>
    <dgm:pt modelId="{99015CC0-FE19-4374-B6E3-369C15D3F333}" type="pres">
      <dgm:prSet presAssocID="{8E4FFF5B-1E8F-4993-9868-9D5165A61F08}" presName="Name17" presStyleLbl="parChTrans1D3" presStyleIdx="2" presStyleCnt="4"/>
      <dgm:spPr/>
      <dgm:t>
        <a:bodyPr/>
        <a:lstStyle/>
        <a:p>
          <a:endParaRPr lang="pt-BR"/>
        </a:p>
      </dgm:t>
    </dgm:pt>
    <dgm:pt modelId="{72318043-EAD1-4797-8E67-8313B181FFD9}" type="pres">
      <dgm:prSet presAssocID="{5393FA23-CD37-440B-9527-B908A296ED2C}" presName="hierRoot3" presStyleCnt="0"/>
      <dgm:spPr/>
    </dgm:pt>
    <dgm:pt modelId="{ED2622D2-1DF8-444C-8B40-DCABBEE1266A}" type="pres">
      <dgm:prSet presAssocID="{5393FA23-CD37-440B-9527-B908A296ED2C}" presName="composite3" presStyleCnt="0"/>
      <dgm:spPr/>
    </dgm:pt>
    <dgm:pt modelId="{97138EB6-7330-4CF2-9E14-91D7B05F5183}" type="pres">
      <dgm:prSet presAssocID="{5393FA23-CD37-440B-9527-B908A296ED2C}" presName="background3" presStyleLbl="node3" presStyleIdx="2" presStyleCnt="4"/>
      <dgm:spPr/>
    </dgm:pt>
    <dgm:pt modelId="{2A9891F8-9906-4427-99E5-DFC9A19DBA86}" type="pres">
      <dgm:prSet presAssocID="{5393FA23-CD37-440B-9527-B908A296ED2C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28156D-E5A4-4967-ACF6-0D7AD94BA17D}" type="pres">
      <dgm:prSet presAssocID="{5393FA23-CD37-440B-9527-B908A296ED2C}" presName="hierChild4" presStyleCnt="0"/>
      <dgm:spPr/>
    </dgm:pt>
    <dgm:pt modelId="{375275A7-5ADD-4BF0-B5BD-F10644F2A66A}" type="pres">
      <dgm:prSet presAssocID="{8D195E94-24E1-4838-91DF-2C06F8228D87}" presName="Name17" presStyleLbl="parChTrans1D3" presStyleIdx="3" presStyleCnt="4"/>
      <dgm:spPr/>
    </dgm:pt>
    <dgm:pt modelId="{D225FFC1-09EE-437B-87F3-F72218309CA7}" type="pres">
      <dgm:prSet presAssocID="{E21A07A5-6EB7-47D9-B1DA-2C500CE7DF49}" presName="hierRoot3" presStyleCnt="0"/>
      <dgm:spPr/>
    </dgm:pt>
    <dgm:pt modelId="{8BC9AE85-8485-4D9E-AD15-4F3250DFB953}" type="pres">
      <dgm:prSet presAssocID="{E21A07A5-6EB7-47D9-B1DA-2C500CE7DF49}" presName="composite3" presStyleCnt="0"/>
      <dgm:spPr/>
    </dgm:pt>
    <dgm:pt modelId="{948909FA-6160-41C3-AE93-7BCD97A2A54E}" type="pres">
      <dgm:prSet presAssocID="{E21A07A5-6EB7-47D9-B1DA-2C500CE7DF49}" presName="background3" presStyleLbl="node3" presStyleIdx="3" presStyleCnt="4"/>
      <dgm:spPr/>
    </dgm:pt>
    <dgm:pt modelId="{893A99D9-B85F-402B-B07B-E36EB34C45E7}" type="pres">
      <dgm:prSet presAssocID="{E21A07A5-6EB7-47D9-B1DA-2C500CE7DF4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0AD054-D318-461C-922B-17253849D4E8}" type="pres">
      <dgm:prSet presAssocID="{E21A07A5-6EB7-47D9-B1DA-2C500CE7DF49}" presName="hierChild4" presStyleCnt="0"/>
      <dgm:spPr/>
    </dgm:pt>
  </dgm:ptLst>
  <dgm:cxnLst>
    <dgm:cxn modelId="{234A13ED-D8DD-459F-8015-0198CB58648A}" type="presOf" srcId="{4EC42C29-D0BA-4E17-92D0-DC64DCBDF4F7}" destId="{A1DE5F31-3868-4C48-BFB7-5D25607BEF3B}" srcOrd="0" destOrd="0" presId="urn:microsoft.com/office/officeart/2005/8/layout/hierarchy1"/>
    <dgm:cxn modelId="{D69EB231-914F-4359-ADF3-EF35F6247BE0}" srcId="{3360DFE2-80F2-48D7-82D4-E17AB31C7B2C}" destId="{5393FA23-CD37-440B-9527-B908A296ED2C}" srcOrd="0" destOrd="0" parTransId="{8E4FFF5B-1E8F-4993-9868-9D5165A61F08}" sibTransId="{E1D26D3F-19A0-4A2B-AC5D-9C4E5B0FD4CD}"/>
    <dgm:cxn modelId="{C59E94F9-7CE7-4E7A-BA3A-7F5A30AC35B9}" type="presOf" srcId="{E21A07A5-6EB7-47D9-B1DA-2C500CE7DF49}" destId="{893A99D9-B85F-402B-B07B-E36EB34C45E7}" srcOrd="0" destOrd="0" presId="urn:microsoft.com/office/officeart/2005/8/layout/hierarchy1"/>
    <dgm:cxn modelId="{CF62D346-3C41-45B4-B7FD-C09CB0E925F0}" type="presOf" srcId="{8D195E94-24E1-4838-91DF-2C06F8228D87}" destId="{375275A7-5ADD-4BF0-B5BD-F10644F2A66A}" srcOrd="0" destOrd="0" presId="urn:microsoft.com/office/officeart/2005/8/layout/hierarchy1"/>
    <dgm:cxn modelId="{9D082B61-5CCC-46B7-8AB4-9B6F2B5E8401}" type="presOf" srcId="{89BB8798-EA16-4449-B2D7-A61950C5516A}" destId="{C89DDB99-A3A4-44E3-AD47-10D6FACCB601}" srcOrd="0" destOrd="0" presId="urn:microsoft.com/office/officeart/2005/8/layout/hierarchy1"/>
    <dgm:cxn modelId="{C43BBCEB-5AF4-44D2-88E1-49956DE9843C}" srcId="{AC4198D2-8EBB-413F-8919-03DC30156540}" destId="{8E0997D7-2ECD-4655-BC2B-AAAE88787FE9}" srcOrd="0" destOrd="0" parTransId="{89BB8798-EA16-4449-B2D7-A61950C5516A}" sibTransId="{96726D77-0D84-4F15-BEC0-DF0077F5F38F}"/>
    <dgm:cxn modelId="{C9DC699F-6006-49E8-8881-FBC4108446BC}" srcId="{B4B51479-6036-4856-A4EA-71A572A4DD81}" destId="{3360DFE2-80F2-48D7-82D4-E17AB31C7B2C}" srcOrd="0" destOrd="0" parTransId="{A171272A-5F43-4B41-AC60-4D7802EE50B1}" sibTransId="{83E3FE5F-E81C-4AE5-8166-AE4E3D4A6F2A}"/>
    <dgm:cxn modelId="{7067751D-D8FC-4444-935E-05DA0E0938D5}" srcId="{4EC42C29-D0BA-4E17-92D0-DC64DCBDF4F7}" destId="{AC4198D2-8EBB-413F-8919-03DC30156540}" srcOrd="0" destOrd="0" parTransId="{DB46A867-D376-4024-90EE-728E06E5FA28}" sibTransId="{B51602FF-5783-4AE4-8D5F-EA98573E0763}"/>
    <dgm:cxn modelId="{8543743F-E9BE-424B-8626-06370D941EBE}" type="presOf" srcId="{8E4FFF5B-1E8F-4993-9868-9D5165A61F08}" destId="{99015CC0-FE19-4374-B6E3-369C15D3F333}" srcOrd="0" destOrd="0" presId="urn:microsoft.com/office/officeart/2005/8/layout/hierarchy1"/>
    <dgm:cxn modelId="{E3F97B53-B1A6-4FCA-B830-4E937A706562}" srcId="{8E0997D7-2ECD-4655-BC2B-AAAE88787FE9}" destId="{BC8E3729-8267-4D67-8686-0AD6F6B4F10D}" srcOrd="0" destOrd="0" parTransId="{D26BE66B-0322-4708-B5E3-AAEFC832B7AC}" sibTransId="{7F68BDE1-1436-4B1B-8EDA-FFDC590367A2}"/>
    <dgm:cxn modelId="{0C01B3BB-74C3-4C52-8C4C-8D62253A227C}" srcId="{3360DFE2-80F2-48D7-82D4-E17AB31C7B2C}" destId="{E21A07A5-6EB7-47D9-B1DA-2C500CE7DF49}" srcOrd="1" destOrd="0" parTransId="{8D195E94-24E1-4838-91DF-2C06F8228D87}" sibTransId="{BCC05F4E-C79F-45B6-BC9F-7E36490EF444}"/>
    <dgm:cxn modelId="{D4B44EED-D1CF-48AC-987F-A1E5010FEBD6}" type="presOf" srcId="{5393FA23-CD37-440B-9527-B908A296ED2C}" destId="{2A9891F8-9906-4427-99E5-DFC9A19DBA86}" srcOrd="0" destOrd="0" presId="urn:microsoft.com/office/officeart/2005/8/layout/hierarchy1"/>
    <dgm:cxn modelId="{7F415528-34E4-4057-82A5-C028555EA91F}" type="presOf" srcId="{AC4198D2-8EBB-413F-8919-03DC30156540}" destId="{A6927945-AFD9-4437-8E21-8F2AA2DB3F06}" srcOrd="0" destOrd="0" presId="urn:microsoft.com/office/officeart/2005/8/layout/hierarchy1"/>
    <dgm:cxn modelId="{CC1A91EC-DF0B-45F5-AE18-C85C72B3D128}" type="presOf" srcId="{D26BE66B-0322-4708-B5E3-AAEFC832B7AC}" destId="{2619F05E-EF71-44C1-8484-1D5228251EB0}" srcOrd="0" destOrd="0" presId="urn:microsoft.com/office/officeart/2005/8/layout/hierarchy1"/>
    <dgm:cxn modelId="{D72D13CD-7699-4769-8E9D-83BA4D9031EF}" type="presOf" srcId="{512D6943-2DF1-4715-8F68-44C860C1A7B1}" destId="{F9096A61-D9B8-477B-8E38-35F3DA8AC64A}" srcOrd="0" destOrd="0" presId="urn:microsoft.com/office/officeart/2005/8/layout/hierarchy1"/>
    <dgm:cxn modelId="{6CDBC60B-148E-4A87-B28C-49398D717CDF}" type="presOf" srcId="{3360DFE2-80F2-48D7-82D4-E17AB31C7B2C}" destId="{9D836501-96C7-4E47-B4E8-54FF92EACB95}" srcOrd="0" destOrd="0" presId="urn:microsoft.com/office/officeart/2005/8/layout/hierarchy1"/>
    <dgm:cxn modelId="{095E3C53-E6B3-4856-AB70-7BDE01570168}" type="presOf" srcId="{8E0997D7-2ECD-4655-BC2B-AAAE88787FE9}" destId="{961894E7-09A7-4599-8576-57D2E86ECE75}" srcOrd="0" destOrd="0" presId="urn:microsoft.com/office/officeart/2005/8/layout/hierarchy1"/>
    <dgm:cxn modelId="{91705A8E-A87F-49CA-AE95-A1C14B20A45C}" type="presOf" srcId="{A171272A-5F43-4B41-AC60-4D7802EE50B1}" destId="{09B776EC-341A-40C6-A7A4-2B3533C7AEDE}" srcOrd="0" destOrd="0" presId="urn:microsoft.com/office/officeart/2005/8/layout/hierarchy1"/>
    <dgm:cxn modelId="{6CAF773C-0D2B-4537-9F54-5FF1EE7FA56E}" type="presOf" srcId="{B4B51479-6036-4856-A4EA-71A572A4DD81}" destId="{C6E17628-A168-4643-B4FE-1CB97EAF0A41}" srcOrd="0" destOrd="0" presId="urn:microsoft.com/office/officeart/2005/8/layout/hierarchy1"/>
    <dgm:cxn modelId="{69673840-BFFF-41E2-A9E2-5634C7FCF8F5}" type="presOf" srcId="{BC8E3729-8267-4D67-8686-0AD6F6B4F10D}" destId="{0D19DEEC-343C-4B07-A89B-3017CF9CC6D7}" srcOrd="0" destOrd="0" presId="urn:microsoft.com/office/officeart/2005/8/layout/hierarchy1"/>
    <dgm:cxn modelId="{38C77514-4A7E-4C10-8543-EB49129F81C9}" srcId="{4EC42C29-D0BA-4E17-92D0-DC64DCBDF4F7}" destId="{B4B51479-6036-4856-A4EA-71A572A4DD81}" srcOrd="1" destOrd="0" parTransId="{BCE41750-4C3B-46A1-9D96-3DECB8B20BEA}" sibTransId="{86F1EBA0-7820-4D9F-99B4-557D1DAD0993}"/>
    <dgm:cxn modelId="{E1F63004-4951-4B77-9620-1064C98612EB}" srcId="{8E0997D7-2ECD-4655-BC2B-AAAE88787FE9}" destId="{A71D53DC-7D52-4EA1-B749-6D098C7E64CF}" srcOrd="1" destOrd="0" parTransId="{512D6943-2DF1-4715-8F68-44C860C1A7B1}" sibTransId="{6686557D-AC2F-4110-A8C6-5104591D6B07}"/>
    <dgm:cxn modelId="{321955CB-4800-4466-9825-D35652A6A4F7}" type="presOf" srcId="{A71D53DC-7D52-4EA1-B749-6D098C7E64CF}" destId="{C132CA44-4202-47BF-B8AF-4BC8B779C37D}" srcOrd="0" destOrd="0" presId="urn:microsoft.com/office/officeart/2005/8/layout/hierarchy1"/>
    <dgm:cxn modelId="{E08C4B5B-6CC2-41F2-BD6B-AD10FDC6720A}" type="presParOf" srcId="{A1DE5F31-3868-4C48-BFB7-5D25607BEF3B}" destId="{8A0CF9F7-8026-403D-927E-A2D6CB343336}" srcOrd="0" destOrd="0" presId="urn:microsoft.com/office/officeart/2005/8/layout/hierarchy1"/>
    <dgm:cxn modelId="{2B121503-A745-41B2-8FEF-275C193C1C30}" type="presParOf" srcId="{8A0CF9F7-8026-403D-927E-A2D6CB343336}" destId="{2F89F11A-E74D-42D9-B4F9-097CAFA97B34}" srcOrd="0" destOrd="0" presId="urn:microsoft.com/office/officeart/2005/8/layout/hierarchy1"/>
    <dgm:cxn modelId="{279D29A7-4A4B-4337-BF94-5E95150529C6}" type="presParOf" srcId="{2F89F11A-E74D-42D9-B4F9-097CAFA97B34}" destId="{9691B1FD-B3E4-4BCF-8619-83494C844C64}" srcOrd="0" destOrd="0" presId="urn:microsoft.com/office/officeart/2005/8/layout/hierarchy1"/>
    <dgm:cxn modelId="{7602DFD7-9B29-4445-A914-5F53372046A9}" type="presParOf" srcId="{2F89F11A-E74D-42D9-B4F9-097CAFA97B34}" destId="{A6927945-AFD9-4437-8E21-8F2AA2DB3F06}" srcOrd="1" destOrd="0" presId="urn:microsoft.com/office/officeart/2005/8/layout/hierarchy1"/>
    <dgm:cxn modelId="{5B53C410-B3BA-4FFE-9C7B-B6CD8C6BE1B6}" type="presParOf" srcId="{8A0CF9F7-8026-403D-927E-A2D6CB343336}" destId="{F0474D80-4730-43FD-9F9D-24A2DFC46A3E}" srcOrd="1" destOrd="0" presId="urn:microsoft.com/office/officeart/2005/8/layout/hierarchy1"/>
    <dgm:cxn modelId="{930804BB-F73E-4F73-8E2B-448A8CDB8A65}" type="presParOf" srcId="{F0474D80-4730-43FD-9F9D-24A2DFC46A3E}" destId="{C89DDB99-A3A4-44E3-AD47-10D6FACCB601}" srcOrd="0" destOrd="0" presId="urn:microsoft.com/office/officeart/2005/8/layout/hierarchy1"/>
    <dgm:cxn modelId="{B8CFA0F6-B9D2-48B8-B5A4-664A22A056B9}" type="presParOf" srcId="{F0474D80-4730-43FD-9F9D-24A2DFC46A3E}" destId="{BE294DC8-4A27-43D2-A33B-555B251D5C3C}" srcOrd="1" destOrd="0" presId="urn:microsoft.com/office/officeart/2005/8/layout/hierarchy1"/>
    <dgm:cxn modelId="{20943E37-1BF8-4844-9735-35D7CB0871EB}" type="presParOf" srcId="{BE294DC8-4A27-43D2-A33B-555B251D5C3C}" destId="{027F030F-317C-4396-8BE4-8A9E5476B4A3}" srcOrd="0" destOrd="0" presId="urn:microsoft.com/office/officeart/2005/8/layout/hierarchy1"/>
    <dgm:cxn modelId="{0B1D9288-CC0A-4ECF-9FA6-C4E8602F7CBB}" type="presParOf" srcId="{027F030F-317C-4396-8BE4-8A9E5476B4A3}" destId="{9F1BAA1A-B8E0-4E3B-8BB7-8165EA78F491}" srcOrd="0" destOrd="0" presId="urn:microsoft.com/office/officeart/2005/8/layout/hierarchy1"/>
    <dgm:cxn modelId="{47C6135D-1D19-459C-BACB-87B8C49A8473}" type="presParOf" srcId="{027F030F-317C-4396-8BE4-8A9E5476B4A3}" destId="{961894E7-09A7-4599-8576-57D2E86ECE75}" srcOrd="1" destOrd="0" presId="urn:microsoft.com/office/officeart/2005/8/layout/hierarchy1"/>
    <dgm:cxn modelId="{4A8E6C07-A057-48A9-8E17-EB3798118DDC}" type="presParOf" srcId="{BE294DC8-4A27-43D2-A33B-555B251D5C3C}" destId="{57751EB1-BB8A-4763-8B5B-45640A8EF831}" srcOrd="1" destOrd="0" presId="urn:microsoft.com/office/officeart/2005/8/layout/hierarchy1"/>
    <dgm:cxn modelId="{800F386D-E489-4955-A31B-61974E2B810B}" type="presParOf" srcId="{57751EB1-BB8A-4763-8B5B-45640A8EF831}" destId="{2619F05E-EF71-44C1-8484-1D5228251EB0}" srcOrd="0" destOrd="0" presId="urn:microsoft.com/office/officeart/2005/8/layout/hierarchy1"/>
    <dgm:cxn modelId="{D386754C-7711-4400-8DEE-F1A1B19DE5E2}" type="presParOf" srcId="{57751EB1-BB8A-4763-8B5B-45640A8EF831}" destId="{AF869746-8793-4967-A9FD-E8BC3019AE95}" srcOrd="1" destOrd="0" presId="urn:microsoft.com/office/officeart/2005/8/layout/hierarchy1"/>
    <dgm:cxn modelId="{556A5D93-1D5A-4D05-AB7C-F35F2232593F}" type="presParOf" srcId="{AF869746-8793-4967-A9FD-E8BC3019AE95}" destId="{8D602A98-C874-43DE-9C15-78773E19D8E0}" srcOrd="0" destOrd="0" presId="urn:microsoft.com/office/officeart/2005/8/layout/hierarchy1"/>
    <dgm:cxn modelId="{DE88E8C7-2533-413D-990E-075C1B9FE950}" type="presParOf" srcId="{8D602A98-C874-43DE-9C15-78773E19D8E0}" destId="{81A9A357-8324-47DB-A9BF-D0A6FCFAABFC}" srcOrd="0" destOrd="0" presId="urn:microsoft.com/office/officeart/2005/8/layout/hierarchy1"/>
    <dgm:cxn modelId="{65F03646-C43A-460D-B564-FA2E04C66498}" type="presParOf" srcId="{8D602A98-C874-43DE-9C15-78773E19D8E0}" destId="{0D19DEEC-343C-4B07-A89B-3017CF9CC6D7}" srcOrd="1" destOrd="0" presId="urn:microsoft.com/office/officeart/2005/8/layout/hierarchy1"/>
    <dgm:cxn modelId="{0B749AAD-F440-4D9A-A2BE-32BD88277D58}" type="presParOf" srcId="{AF869746-8793-4967-A9FD-E8BC3019AE95}" destId="{C1B1C03A-C79A-4811-921C-A1776061681E}" srcOrd="1" destOrd="0" presId="urn:microsoft.com/office/officeart/2005/8/layout/hierarchy1"/>
    <dgm:cxn modelId="{BB243AD3-B397-468F-92FE-B6B6CE811DC3}" type="presParOf" srcId="{57751EB1-BB8A-4763-8B5B-45640A8EF831}" destId="{F9096A61-D9B8-477B-8E38-35F3DA8AC64A}" srcOrd="2" destOrd="0" presId="urn:microsoft.com/office/officeart/2005/8/layout/hierarchy1"/>
    <dgm:cxn modelId="{6DBCEF7B-C5EA-48CE-B89F-8FDA1BE3F9E8}" type="presParOf" srcId="{57751EB1-BB8A-4763-8B5B-45640A8EF831}" destId="{13A47DF6-0AAC-4C1C-9A2D-53C0338F4C58}" srcOrd="3" destOrd="0" presId="urn:microsoft.com/office/officeart/2005/8/layout/hierarchy1"/>
    <dgm:cxn modelId="{3DFB07CA-52B5-47D4-B386-94AED7E55483}" type="presParOf" srcId="{13A47DF6-0AAC-4C1C-9A2D-53C0338F4C58}" destId="{36BEB646-EA9B-4BF8-A6DC-AE47B596A7F9}" srcOrd="0" destOrd="0" presId="urn:microsoft.com/office/officeart/2005/8/layout/hierarchy1"/>
    <dgm:cxn modelId="{9FF83CFC-2EF1-4428-95E5-D6089FCF3212}" type="presParOf" srcId="{36BEB646-EA9B-4BF8-A6DC-AE47B596A7F9}" destId="{09B02979-0A91-4220-8FD4-8BE319906C2F}" srcOrd="0" destOrd="0" presId="urn:microsoft.com/office/officeart/2005/8/layout/hierarchy1"/>
    <dgm:cxn modelId="{77CC48B6-A978-4A48-8491-630D1BEDA2AE}" type="presParOf" srcId="{36BEB646-EA9B-4BF8-A6DC-AE47B596A7F9}" destId="{C132CA44-4202-47BF-B8AF-4BC8B779C37D}" srcOrd="1" destOrd="0" presId="urn:microsoft.com/office/officeart/2005/8/layout/hierarchy1"/>
    <dgm:cxn modelId="{7D133461-84CE-4EEB-A72B-5B338333DF5A}" type="presParOf" srcId="{13A47DF6-0AAC-4C1C-9A2D-53C0338F4C58}" destId="{A4F0B1B3-B968-4995-BC86-7C6F933BF72F}" srcOrd="1" destOrd="0" presId="urn:microsoft.com/office/officeart/2005/8/layout/hierarchy1"/>
    <dgm:cxn modelId="{9F4190A1-6B02-4B32-A446-AE06DA4FCFD9}" type="presParOf" srcId="{A1DE5F31-3868-4C48-BFB7-5D25607BEF3B}" destId="{658A3CDC-DB2F-471F-B778-EED4E8696888}" srcOrd="1" destOrd="0" presId="urn:microsoft.com/office/officeart/2005/8/layout/hierarchy1"/>
    <dgm:cxn modelId="{FC765253-1F6D-48E7-8E2E-D80995F3A26B}" type="presParOf" srcId="{658A3CDC-DB2F-471F-B778-EED4E8696888}" destId="{12E35131-F150-4D46-80E9-45E9BEB78278}" srcOrd="0" destOrd="0" presId="urn:microsoft.com/office/officeart/2005/8/layout/hierarchy1"/>
    <dgm:cxn modelId="{C5E9281B-EBB1-452D-8666-2F39BBDFA95D}" type="presParOf" srcId="{12E35131-F150-4D46-80E9-45E9BEB78278}" destId="{5CB6F286-990D-4BD7-ABFC-47AD2E1F2244}" srcOrd="0" destOrd="0" presId="urn:microsoft.com/office/officeart/2005/8/layout/hierarchy1"/>
    <dgm:cxn modelId="{040BA0C4-2264-48F8-A330-DEA651BF1EF8}" type="presParOf" srcId="{12E35131-F150-4D46-80E9-45E9BEB78278}" destId="{C6E17628-A168-4643-B4FE-1CB97EAF0A41}" srcOrd="1" destOrd="0" presId="urn:microsoft.com/office/officeart/2005/8/layout/hierarchy1"/>
    <dgm:cxn modelId="{AED46557-274E-49FF-86F8-B4DFCB23BC2C}" type="presParOf" srcId="{658A3CDC-DB2F-471F-B778-EED4E8696888}" destId="{7001A42A-82C1-40EF-A884-03BF60F97F52}" srcOrd="1" destOrd="0" presId="urn:microsoft.com/office/officeart/2005/8/layout/hierarchy1"/>
    <dgm:cxn modelId="{02AB2BC0-C1A0-4EDA-A778-7024529F2C2C}" type="presParOf" srcId="{7001A42A-82C1-40EF-A884-03BF60F97F52}" destId="{09B776EC-341A-40C6-A7A4-2B3533C7AEDE}" srcOrd="0" destOrd="0" presId="urn:microsoft.com/office/officeart/2005/8/layout/hierarchy1"/>
    <dgm:cxn modelId="{C1CE1C40-956A-46F4-AB2A-7A071DAA9172}" type="presParOf" srcId="{7001A42A-82C1-40EF-A884-03BF60F97F52}" destId="{77A358DF-5317-4784-9016-965F62FDCD45}" srcOrd="1" destOrd="0" presId="urn:microsoft.com/office/officeart/2005/8/layout/hierarchy1"/>
    <dgm:cxn modelId="{67B8BAE7-14E9-4BF8-9DDC-51A5E9E55CED}" type="presParOf" srcId="{77A358DF-5317-4784-9016-965F62FDCD45}" destId="{8736AA31-9DC7-46A7-9191-49F8642DE687}" srcOrd="0" destOrd="0" presId="urn:microsoft.com/office/officeart/2005/8/layout/hierarchy1"/>
    <dgm:cxn modelId="{94648322-AB50-40AC-884D-B7949A857E67}" type="presParOf" srcId="{8736AA31-9DC7-46A7-9191-49F8642DE687}" destId="{CE7D6F37-CD92-44F9-A8C8-5ACCCDE3FC01}" srcOrd="0" destOrd="0" presId="urn:microsoft.com/office/officeart/2005/8/layout/hierarchy1"/>
    <dgm:cxn modelId="{09ABFBEB-C818-4DC2-800F-2C4CC7D0F5A9}" type="presParOf" srcId="{8736AA31-9DC7-46A7-9191-49F8642DE687}" destId="{9D836501-96C7-4E47-B4E8-54FF92EACB95}" srcOrd="1" destOrd="0" presId="urn:microsoft.com/office/officeart/2005/8/layout/hierarchy1"/>
    <dgm:cxn modelId="{F0C25F78-4E3F-4A33-9184-8EF4C32137FA}" type="presParOf" srcId="{77A358DF-5317-4784-9016-965F62FDCD45}" destId="{F0577368-AA1C-4C59-B79A-697C6DD1FBC1}" srcOrd="1" destOrd="0" presId="urn:microsoft.com/office/officeart/2005/8/layout/hierarchy1"/>
    <dgm:cxn modelId="{D5906A55-BB7E-47C1-B3E1-52E5826080D5}" type="presParOf" srcId="{F0577368-AA1C-4C59-B79A-697C6DD1FBC1}" destId="{99015CC0-FE19-4374-B6E3-369C15D3F333}" srcOrd="0" destOrd="0" presId="urn:microsoft.com/office/officeart/2005/8/layout/hierarchy1"/>
    <dgm:cxn modelId="{FBA313B2-86AF-4D76-AB3D-9608B2E6A392}" type="presParOf" srcId="{F0577368-AA1C-4C59-B79A-697C6DD1FBC1}" destId="{72318043-EAD1-4797-8E67-8313B181FFD9}" srcOrd="1" destOrd="0" presId="urn:microsoft.com/office/officeart/2005/8/layout/hierarchy1"/>
    <dgm:cxn modelId="{455BC121-5439-45C9-BA17-277F70BF4E43}" type="presParOf" srcId="{72318043-EAD1-4797-8E67-8313B181FFD9}" destId="{ED2622D2-1DF8-444C-8B40-DCABBEE1266A}" srcOrd="0" destOrd="0" presId="urn:microsoft.com/office/officeart/2005/8/layout/hierarchy1"/>
    <dgm:cxn modelId="{0BBE72E1-38CE-4866-880B-E31C688085BB}" type="presParOf" srcId="{ED2622D2-1DF8-444C-8B40-DCABBEE1266A}" destId="{97138EB6-7330-4CF2-9E14-91D7B05F5183}" srcOrd="0" destOrd="0" presId="urn:microsoft.com/office/officeart/2005/8/layout/hierarchy1"/>
    <dgm:cxn modelId="{3B710DBC-D853-44A4-BE30-063B8B970B4C}" type="presParOf" srcId="{ED2622D2-1DF8-444C-8B40-DCABBEE1266A}" destId="{2A9891F8-9906-4427-99E5-DFC9A19DBA86}" srcOrd="1" destOrd="0" presId="urn:microsoft.com/office/officeart/2005/8/layout/hierarchy1"/>
    <dgm:cxn modelId="{90AE4B51-AB43-4AA4-AFD1-0946BF59A0C1}" type="presParOf" srcId="{72318043-EAD1-4797-8E67-8313B181FFD9}" destId="{FA28156D-E5A4-4967-ACF6-0D7AD94BA17D}" srcOrd="1" destOrd="0" presId="urn:microsoft.com/office/officeart/2005/8/layout/hierarchy1"/>
    <dgm:cxn modelId="{4CB3B832-E73C-430C-8B09-51819A76CF28}" type="presParOf" srcId="{F0577368-AA1C-4C59-B79A-697C6DD1FBC1}" destId="{375275A7-5ADD-4BF0-B5BD-F10644F2A66A}" srcOrd="2" destOrd="0" presId="urn:microsoft.com/office/officeart/2005/8/layout/hierarchy1"/>
    <dgm:cxn modelId="{303C0905-20CA-463F-89F0-D86F57762958}" type="presParOf" srcId="{F0577368-AA1C-4C59-B79A-697C6DD1FBC1}" destId="{D225FFC1-09EE-437B-87F3-F72218309CA7}" srcOrd="3" destOrd="0" presId="urn:microsoft.com/office/officeart/2005/8/layout/hierarchy1"/>
    <dgm:cxn modelId="{91785398-4056-4801-9E2C-725F7F6476C9}" type="presParOf" srcId="{D225FFC1-09EE-437B-87F3-F72218309CA7}" destId="{8BC9AE85-8485-4D9E-AD15-4F3250DFB953}" srcOrd="0" destOrd="0" presId="urn:microsoft.com/office/officeart/2005/8/layout/hierarchy1"/>
    <dgm:cxn modelId="{1E7FDD64-6295-45D2-833C-DBF84E9D2A58}" type="presParOf" srcId="{8BC9AE85-8485-4D9E-AD15-4F3250DFB953}" destId="{948909FA-6160-41C3-AE93-7BCD97A2A54E}" srcOrd="0" destOrd="0" presId="urn:microsoft.com/office/officeart/2005/8/layout/hierarchy1"/>
    <dgm:cxn modelId="{D6AE5813-83CC-410F-A480-799982CC69E3}" type="presParOf" srcId="{8BC9AE85-8485-4D9E-AD15-4F3250DFB953}" destId="{893A99D9-B85F-402B-B07B-E36EB34C45E7}" srcOrd="1" destOrd="0" presId="urn:microsoft.com/office/officeart/2005/8/layout/hierarchy1"/>
    <dgm:cxn modelId="{543A4338-E924-41A8-8490-C1E22C054AD1}" type="presParOf" srcId="{D225FFC1-09EE-437B-87F3-F72218309CA7}" destId="{920AD054-D318-461C-922B-17253849D4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275A7-5ADD-4BF0-B5BD-F10644F2A66A}">
      <dsp:nvSpPr>
        <dsp:cNvPr id="0" name=""/>
        <dsp:cNvSpPr/>
      </dsp:nvSpPr>
      <dsp:spPr>
        <a:xfrm>
          <a:off x="4661203" y="2867184"/>
          <a:ext cx="800828" cy="38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23"/>
              </a:lnTo>
              <a:lnTo>
                <a:pt x="800828" y="259723"/>
              </a:lnTo>
              <a:lnTo>
                <a:pt x="800828" y="3811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15CC0-FE19-4374-B6E3-369C15D3F333}">
      <dsp:nvSpPr>
        <dsp:cNvPr id="0" name=""/>
        <dsp:cNvSpPr/>
      </dsp:nvSpPr>
      <dsp:spPr>
        <a:xfrm>
          <a:off x="3860374" y="2867184"/>
          <a:ext cx="800828" cy="381121"/>
        </a:xfrm>
        <a:custGeom>
          <a:avLst/>
          <a:gdLst/>
          <a:ahLst/>
          <a:cxnLst/>
          <a:rect l="0" t="0" r="0" b="0"/>
          <a:pathLst>
            <a:path>
              <a:moveTo>
                <a:pt x="800828" y="0"/>
              </a:moveTo>
              <a:lnTo>
                <a:pt x="800828" y="259723"/>
              </a:lnTo>
              <a:lnTo>
                <a:pt x="0" y="259723"/>
              </a:lnTo>
              <a:lnTo>
                <a:pt x="0" y="3811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776EC-341A-40C6-A7A4-2B3533C7AEDE}">
      <dsp:nvSpPr>
        <dsp:cNvPr id="0" name=""/>
        <dsp:cNvSpPr/>
      </dsp:nvSpPr>
      <dsp:spPr>
        <a:xfrm>
          <a:off x="4615483" y="1653928"/>
          <a:ext cx="91440" cy="3811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96A61-D9B8-477B-8E38-35F3DA8AC64A}">
      <dsp:nvSpPr>
        <dsp:cNvPr id="0" name=""/>
        <dsp:cNvSpPr/>
      </dsp:nvSpPr>
      <dsp:spPr>
        <a:xfrm>
          <a:off x="1457887" y="2867184"/>
          <a:ext cx="800828" cy="38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23"/>
              </a:lnTo>
              <a:lnTo>
                <a:pt x="800828" y="259723"/>
              </a:lnTo>
              <a:lnTo>
                <a:pt x="800828" y="3811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9F05E-EF71-44C1-8484-1D5228251EB0}">
      <dsp:nvSpPr>
        <dsp:cNvPr id="0" name=""/>
        <dsp:cNvSpPr/>
      </dsp:nvSpPr>
      <dsp:spPr>
        <a:xfrm>
          <a:off x="657058" y="2867184"/>
          <a:ext cx="800828" cy="381121"/>
        </a:xfrm>
        <a:custGeom>
          <a:avLst/>
          <a:gdLst/>
          <a:ahLst/>
          <a:cxnLst/>
          <a:rect l="0" t="0" r="0" b="0"/>
          <a:pathLst>
            <a:path>
              <a:moveTo>
                <a:pt x="800828" y="0"/>
              </a:moveTo>
              <a:lnTo>
                <a:pt x="800828" y="259723"/>
              </a:lnTo>
              <a:lnTo>
                <a:pt x="0" y="259723"/>
              </a:lnTo>
              <a:lnTo>
                <a:pt x="0" y="3811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DDB99-A3A4-44E3-AD47-10D6FACCB601}">
      <dsp:nvSpPr>
        <dsp:cNvPr id="0" name=""/>
        <dsp:cNvSpPr/>
      </dsp:nvSpPr>
      <dsp:spPr>
        <a:xfrm>
          <a:off x="1412167" y="1648561"/>
          <a:ext cx="91440" cy="386488"/>
        </a:xfrm>
        <a:custGeom>
          <a:avLst/>
          <a:gdLst/>
          <a:ahLst/>
          <a:cxnLst/>
          <a:rect l="0" t="0" r="0" b="0"/>
          <a:pathLst>
            <a:path>
              <a:moveTo>
                <a:pt x="47082" y="0"/>
              </a:moveTo>
              <a:lnTo>
                <a:pt x="47082" y="265090"/>
              </a:lnTo>
              <a:lnTo>
                <a:pt x="45720" y="265090"/>
              </a:lnTo>
              <a:lnTo>
                <a:pt x="45720" y="3864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1B1FD-B3E4-4BCF-8619-83494C844C64}">
      <dsp:nvSpPr>
        <dsp:cNvPr id="0" name=""/>
        <dsp:cNvSpPr/>
      </dsp:nvSpPr>
      <dsp:spPr>
        <a:xfrm>
          <a:off x="804027" y="816427"/>
          <a:ext cx="1310447" cy="83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27945-AFD9-4437-8E21-8F2AA2DB3F06}">
      <dsp:nvSpPr>
        <dsp:cNvPr id="0" name=""/>
        <dsp:cNvSpPr/>
      </dsp:nvSpPr>
      <dsp:spPr>
        <a:xfrm>
          <a:off x="949632" y="954752"/>
          <a:ext cx="1310447" cy="832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Estudo para o Enem </a:t>
          </a:r>
          <a:endParaRPr lang="pt-BR" sz="1600" kern="1200" dirty="0"/>
        </a:p>
      </dsp:txBody>
      <dsp:txXfrm>
        <a:off x="974004" y="979124"/>
        <a:ext cx="1261703" cy="783389"/>
      </dsp:txXfrm>
    </dsp:sp>
    <dsp:sp modelId="{9F1BAA1A-B8E0-4E3B-8BB7-8165EA78F491}">
      <dsp:nvSpPr>
        <dsp:cNvPr id="0" name=""/>
        <dsp:cNvSpPr/>
      </dsp:nvSpPr>
      <dsp:spPr>
        <a:xfrm>
          <a:off x="802664" y="2035050"/>
          <a:ext cx="1310447" cy="83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894E7-09A7-4599-8576-57D2E86ECE75}">
      <dsp:nvSpPr>
        <dsp:cNvPr id="0" name=""/>
        <dsp:cNvSpPr/>
      </dsp:nvSpPr>
      <dsp:spPr>
        <a:xfrm>
          <a:off x="948269" y="2173375"/>
          <a:ext cx="1310447" cy="832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Questão 61-Enem 1999</a:t>
          </a:r>
          <a:endParaRPr lang="pt-BR" sz="1500" kern="1200" dirty="0"/>
        </a:p>
      </dsp:txBody>
      <dsp:txXfrm>
        <a:off x="972641" y="2197747"/>
        <a:ext cx="1261703" cy="783389"/>
      </dsp:txXfrm>
    </dsp:sp>
    <dsp:sp modelId="{81A9A357-8324-47DB-A9BF-D0A6FCFAABFC}">
      <dsp:nvSpPr>
        <dsp:cNvPr id="0" name=""/>
        <dsp:cNvSpPr/>
      </dsp:nvSpPr>
      <dsp:spPr>
        <a:xfrm>
          <a:off x="1835" y="3248306"/>
          <a:ext cx="1310447" cy="83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9DEEC-343C-4B07-A89B-3017CF9CC6D7}">
      <dsp:nvSpPr>
        <dsp:cNvPr id="0" name=""/>
        <dsp:cNvSpPr/>
      </dsp:nvSpPr>
      <dsp:spPr>
        <a:xfrm>
          <a:off x="147440" y="3386631"/>
          <a:ext cx="1310447" cy="832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Materia</a:t>
          </a:r>
          <a:r>
            <a:rPr lang="pt-BR" sz="1500" kern="1200" dirty="0" smtClean="0"/>
            <a:t> (Velocidade)</a:t>
          </a:r>
          <a:endParaRPr lang="pt-BR" sz="1500" kern="1200" dirty="0"/>
        </a:p>
      </dsp:txBody>
      <dsp:txXfrm>
        <a:off x="171812" y="3411003"/>
        <a:ext cx="1261703" cy="783389"/>
      </dsp:txXfrm>
    </dsp:sp>
    <dsp:sp modelId="{09B02979-0A91-4220-8FD4-8BE319906C2F}">
      <dsp:nvSpPr>
        <dsp:cNvPr id="0" name=""/>
        <dsp:cNvSpPr/>
      </dsp:nvSpPr>
      <dsp:spPr>
        <a:xfrm>
          <a:off x="1603492" y="3248306"/>
          <a:ext cx="1310447" cy="83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2CA44-4202-47BF-B8AF-4BC8B779C37D}">
      <dsp:nvSpPr>
        <dsp:cNvPr id="0" name=""/>
        <dsp:cNvSpPr/>
      </dsp:nvSpPr>
      <dsp:spPr>
        <a:xfrm>
          <a:off x="1749098" y="3386631"/>
          <a:ext cx="1310447" cy="832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Formúlas</a:t>
          </a:r>
          <a:r>
            <a:rPr lang="pt-BR" sz="1500" kern="1200" dirty="0" smtClean="0"/>
            <a:t> da </a:t>
          </a:r>
          <a:r>
            <a:rPr lang="pt-BR" sz="1500" kern="1200" dirty="0" err="1" smtClean="0"/>
            <a:t>materia</a:t>
          </a:r>
          <a:endParaRPr lang="pt-BR" sz="1500" kern="1200" dirty="0"/>
        </a:p>
      </dsp:txBody>
      <dsp:txXfrm>
        <a:off x="1773470" y="3411003"/>
        <a:ext cx="1261703" cy="783389"/>
      </dsp:txXfrm>
    </dsp:sp>
    <dsp:sp modelId="{5CB6F286-990D-4BD7-ABFC-47AD2E1F2244}">
      <dsp:nvSpPr>
        <dsp:cNvPr id="0" name=""/>
        <dsp:cNvSpPr/>
      </dsp:nvSpPr>
      <dsp:spPr>
        <a:xfrm>
          <a:off x="4005979" y="821794"/>
          <a:ext cx="1310447" cy="83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17628-A168-4643-B4FE-1CB97EAF0A41}">
      <dsp:nvSpPr>
        <dsp:cNvPr id="0" name=""/>
        <dsp:cNvSpPr/>
      </dsp:nvSpPr>
      <dsp:spPr>
        <a:xfrm>
          <a:off x="4151584" y="960119"/>
          <a:ext cx="1310447" cy="832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Video</a:t>
          </a:r>
          <a:r>
            <a:rPr lang="pt-BR" sz="1500" kern="1200" dirty="0" smtClean="0"/>
            <a:t> aulas </a:t>
          </a:r>
          <a:endParaRPr lang="pt-BR" sz="1500" kern="1200" dirty="0"/>
        </a:p>
      </dsp:txBody>
      <dsp:txXfrm>
        <a:off x="4175956" y="984491"/>
        <a:ext cx="1261703" cy="783389"/>
      </dsp:txXfrm>
    </dsp:sp>
    <dsp:sp modelId="{CE7D6F37-CD92-44F9-A8C8-5ACCCDE3FC01}">
      <dsp:nvSpPr>
        <dsp:cNvPr id="0" name=""/>
        <dsp:cNvSpPr/>
      </dsp:nvSpPr>
      <dsp:spPr>
        <a:xfrm>
          <a:off x="4005979" y="2035050"/>
          <a:ext cx="1310447" cy="83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36501-96C7-4E47-B4E8-54FF92EACB95}">
      <dsp:nvSpPr>
        <dsp:cNvPr id="0" name=""/>
        <dsp:cNvSpPr/>
      </dsp:nvSpPr>
      <dsp:spPr>
        <a:xfrm>
          <a:off x="4151584" y="2173375"/>
          <a:ext cx="1310447" cy="832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Montar trabalho para o </a:t>
          </a:r>
          <a:r>
            <a:rPr lang="pt-BR" sz="1500" kern="1200" dirty="0" err="1" smtClean="0"/>
            <a:t>prof</a:t>
          </a:r>
          <a:r>
            <a:rPr lang="pt-BR" sz="1500" kern="1200" dirty="0" smtClean="0"/>
            <a:t> Lucas</a:t>
          </a:r>
          <a:endParaRPr lang="pt-BR" sz="1500" kern="1200" dirty="0"/>
        </a:p>
      </dsp:txBody>
      <dsp:txXfrm>
        <a:off x="4175956" y="2197747"/>
        <a:ext cx="1261703" cy="783389"/>
      </dsp:txXfrm>
    </dsp:sp>
    <dsp:sp modelId="{97138EB6-7330-4CF2-9E14-91D7B05F5183}">
      <dsp:nvSpPr>
        <dsp:cNvPr id="0" name=""/>
        <dsp:cNvSpPr/>
      </dsp:nvSpPr>
      <dsp:spPr>
        <a:xfrm>
          <a:off x="3205150" y="3248306"/>
          <a:ext cx="1310447" cy="83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891F8-9906-4427-99E5-DFC9A19DBA86}">
      <dsp:nvSpPr>
        <dsp:cNvPr id="0" name=""/>
        <dsp:cNvSpPr/>
      </dsp:nvSpPr>
      <dsp:spPr>
        <a:xfrm>
          <a:off x="3350755" y="3386631"/>
          <a:ext cx="1310447" cy="832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Montar esquema de estudos</a:t>
          </a:r>
          <a:endParaRPr lang="pt-BR" sz="1500" kern="1200" dirty="0"/>
        </a:p>
      </dsp:txBody>
      <dsp:txXfrm>
        <a:off x="3375127" y="3411003"/>
        <a:ext cx="1261703" cy="783389"/>
      </dsp:txXfrm>
    </dsp:sp>
    <dsp:sp modelId="{948909FA-6160-41C3-AE93-7BCD97A2A54E}">
      <dsp:nvSpPr>
        <dsp:cNvPr id="0" name=""/>
        <dsp:cNvSpPr/>
      </dsp:nvSpPr>
      <dsp:spPr>
        <a:xfrm>
          <a:off x="4806808" y="3248306"/>
          <a:ext cx="1310447" cy="83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A99D9-B85F-402B-B07B-E36EB34C45E7}">
      <dsp:nvSpPr>
        <dsp:cNvPr id="0" name=""/>
        <dsp:cNvSpPr/>
      </dsp:nvSpPr>
      <dsp:spPr>
        <a:xfrm>
          <a:off x="4952413" y="3386631"/>
          <a:ext cx="1310447" cy="832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Fazer o </a:t>
          </a:r>
          <a:r>
            <a:rPr lang="pt-BR" sz="1500" kern="1200" dirty="0" err="1" smtClean="0"/>
            <a:t>Podcast</a:t>
          </a:r>
          <a:endParaRPr lang="pt-BR" sz="1500" kern="1200" dirty="0"/>
        </a:p>
      </dsp:txBody>
      <dsp:txXfrm>
        <a:off x="4976785" y="3411003"/>
        <a:ext cx="1261703" cy="783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5F48A-BA13-4F63-BD28-CC56B9DD2379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E72BA-4F1A-4053-B8F0-43EF5413049C}" type="slidenum">
              <a:rPr lang="pt-BR" smtClean="0"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5F48A-BA13-4F63-BD28-CC56B9DD2379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E72BA-4F1A-4053-B8F0-43EF541304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5F48A-BA13-4F63-BD28-CC56B9DD2379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E72BA-4F1A-4053-B8F0-43EF541304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5F48A-BA13-4F63-BD28-CC56B9DD2379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E72BA-4F1A-4053-B8F0-43EF541304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5F48A-BA13-4F63-BD28-CC56B9DD2379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E72BA-4F1A-4053-B8F0-43EF5413049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5F48A-BA13-4F63-BD28-CC56B9DD2379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E72BA-4F1A-4053-B8F0-43EF541304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5F48A-BA13-4F63-BD28-CC56B9DD2379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E72BA-4F1A-4053-B8F0-43EF5413049C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5F48A-BA13-4F63-BD28-CC56B9DD2379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E72BA-4F1A-4053-B8F0-43EF541304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5F48A-BA13-4F63-BD28-CC56B9DD2379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E72BA-4F1A-4053-B8F0-43EF541304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5F48A-BA13-4F63-BD28-CC56B9DD2379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E72BA-4F1A-4053-B8F0-43EF541304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E45F48A-BA13-4F63-BD28-CC56B9DD2379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68E72BA-4F1A-4053-B8F0-43EF541304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45F48A-BA13-4F63-BD28-CC56B9DD2379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68E72BA-4F1A-4053-B8F0-43EF5413049C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78861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92D050"/>
                </a:solidFill>
              </a:rPr>
              <a:t>Estudando para o Enem de forma invertida</a:t>
            </a:r>
            <a:br>
              <a:rPr lang="pt-BR" dirty="0" smtClean="0">
                <a:solidFill>
                  <a:srgbClr val="92D050"/>
                </a:solidFill>
              </a:rPr>
            </a:br>
            <a:r>
              <a:rPr lang="pt-BR" sz="2000" dirty="0" smtClean="0">
                <a:solidFill>
                  <a:srgbClr val="92D050"/>
                </a:solidFill>
              </a:rPr>
              <a:t>(</a:t>
            </a:r>
            <a:r>
              <a:rPr lang="pt-BR" sz="1800" dirty="0" smtClean="0">
                <a:solidFill>
                  <a:srgbClr val="92D050"/>
                </a:solidFill>
              </a:rPr>
              <a:t>cinemática, velocidade)</a:t>
            </a:r>
            <a:r>
              <a:rPr lang="pt-BR" dirty="0" smtClean="0">
                <a:solidFill>
                  <a:srgbClr val="92D050"/>
                </a:solidFill>
              </a:rPr>
              <a:t> 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544" y="3645024"/>
            <a:ext cx="8062912" cy="2016224"/>
          </a:xfrm>
        </p:spPr>
        <p:txBody>
          <a:bodyPr>
            <a:normAutofit/>
          </a:bodyPr>
          <a:lstStyle/>
          <a:p>
            <a:r>
              <a:rPr lang="pt-BR" sz="6000" dirty="0" smtClean="0"/>
              <a:t>ENEM 1999</a:t>
            </a:r>
          </a:p>
          <a:p>
            <a:r>
              <a:rPr lang="pt-BR" sz="2000" dirty="0" err="1" smtClean="0"/>
              <a:t>E.E.E.F.</a:t>
            </a:r>
            <a:r>
              <a:rPr lang="pt-BR" sz="2000" dirty="0" smtClean="0"/>
              <a:t>M </a:t>
            </a:r>
            <a:r>
              <a:rPr lang="pt-BR" sz="2000" dirty="0" err="1" smtClean="0"/>
              <a:t>PROFª</a:t>
            </a:r>
            <a:r>
              <a:rPr lang="pt-BR" sz="2000" dirty="0" smtClean="0"/>
              <a:t> Filomena </a:t>
            </a:r>
            <a:r>
              <a:rPr lang="pt-BR" sz="2000" dirty="0" err="1" smtClean="0"/>
              <a:t>Quitiba</a:t>
            </a:r>
            <a:r>
              <a:rPr lang="pt-BR" sz="2000" dirty="0" smtClean="0"/>
              <a:t> </a:t>
            </a:r>
          </a:p>
          <a:p>
            <a:r>
              <a:rPr lang="pt-BR" sz="2000" dirty="0" smtClean="0"/>
              <a:t>Nome: Samara Figueira Barcelos                   Turma: </a:t>
            </a:r>
            <a:r>
              <a:rPr lang="pt-BR" sz="2000" dirty="0" smtClean="0"/>
              <a:t>2M02</a:t>
            </a:r>
            <a:endParaRPr lang="pt-BR" sz="2000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50"/>
    </mc:Choice>
    <mc:Fallback>
      <p:transition spd="slow" advTm="23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914400" y="332656"/>
            <a:ext cx="7474024" cy="108012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MAPA CONCEITUAL </a:t>
            </a:r>
            <a:endParaRPr lang="pt-BR" sz="5400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1979712" y="1412776"/>
          <a:ext cx="62646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52"/>
    </mc:Choice>
    <mc:Fallback>
      <p:transition spd="slow" advTm="1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2D050"/>
                </a:solidFill>
              </a:rPr>
              <a:t>Competência e Habilidade 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92D050"/>
                </a:solidFill>
              </a:rPr>
              <a:t>Competência</a:t>
            </a:r>
          </a:p>
          <a:p>
            <a:r>
              <a:rPr lang="pt-BR" sz="2000" dirty="0"/>
              <a:t>III - Selecionar, organizar, relacionar, interpretar dados e informações representados de diferentes formas para tomar decisões e enfrentar </a:t>
            </a:r>
            <a:r>
              <a:rPr lang="pt-BR" sz="2000" dirty="0" err="1"/>
              <a:t>situaçõesproblema</a:t>
            </a:r>
            <a:r>
              <a:rPr lang="pt-BR" sz="2000" dirty="0"/>
              <a:t>. </a:t>
            </a:r>
            <a:endParaRPr lang="pt-BR" sz="2000" dirty="0" smtClean="0"/>
          </a:p>
          <a:p>
            <a:r>
              <a:rPr lang="pt-BR" sz="3600" dirty="0" smtClean="0">
                <a:solidFill>
                  <a:srgbClr val="92D050"/>
                </a:solidFill>
              </a:rPr>
              <a:t>Habilidade</a:t>
            </a:r>
          </a:p>
          <a:p>
            <a:r>
              <a:rPr lang="pt-BR" sz="2000" dirty="0"/>
              <a:t>H2 - Associar a solução de problemas de comunicação, transporte, saúde, ou outro, com o correspondente desenvolvimento científico e tecnológico. </a:t>
            </a:r>
            <a:endParaRPr lang="pt-BR" sz="2000" dirty="0">
              <a:solidFill>
                <a:srgbClr val="92D050"/>
              </a:solidFill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92"/>
    </mc:Choice>
    <mc:Fallback>
      <p:transition spd="slow" advTm="50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2D050"/>
                </a:solidFill>
              </a:rPr>
              <a:t>CINEMÁTICA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 smtClean="0"/>
              <a:t>Velocidade</a:t>
            </a:r>
          </a:p>
          <a:p>
            <a:r>
              <a:rPr lang="pt-BR" dirty="0" smtClean="0"/>
              <a:t>A velocidade de um corpo é dada pela relação entre o deslocamento de um corpo em determinado tempo. Pode ser considerada a grandeza que mede o quão rápido um corpo se desloca.</a:t>
            </a:r>
          </a:p>
          <a:p>
            <a:r>
              <a:rPr lang="pt-BR" dirty="0" smtClean="0"/>
              <a:t>A análise da velocidade se divide em dois principais tópicos: Velocidade Média e Velocidade Instantânea. É considerada uma grandeza vetorial, ou seja, tem um módulo (valor numérico), uma direção (Ex.: vertical, horizontal,...) e um sentido (Ex.: para frente, para cima, ...). Porém, para problemas elementares, onde há deslocamento apenas em uma direção, o chamado movimento unidimensional, convém tratá-la como um grandeza escalar (com apenar valor numérico).</a:t>
            </a:r>
          </a:p>
          <a:p>
            <a:r>
              <a:rPr lang="pt-BR" dirty="0" smtClean="0"/>
              <a:t>As unidades de velocidade comumente adotadas são:</a:t>
            </a:r>
          </a:p>
          <a:p>
            <a:r>
              <a:rPr lang="pt-BR" dirty="0" smtClean="0"/>
              <a:t>  </a:t>
            </a:r>
            <a:r>
              <a:rPr lang="pt-BR" i="1" dirty="0" smtClean="0"/>
              <a:t>m/s</a:t>
            </a:r>
            <a:r>
              <a:rPr lang="pt-BR" dirty="0" smtClean="0"/>
              <a:t> (metro por segundo);</a:t>
            </a:r>
          </a:p>
          <a:p>
            <a:r>
              <a:rPr lang="pt-BR" dirty="0" smtClean="0"/>
              <a:t>  </a:t>
            </a:r>
            <a:r>
              <a:rPr lang="pt-BR" i="1" dirty="0" smtClean="0"/>
              <a:t>km/h</a:t>
            </a:r>
            <a:r>
              <a:rPr lang="pt-BR" dirty="0" smtClean="0"/>
              <a:t> (quilômetro por hora);</a:t>
            </a:r>
          </a:p>
          <a:p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63"/>
    </mc:Choice>
    <mc:Fallback>
      <p:transition spd="slow" advTm="59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2D050"/>
                </a:solidFill>
              </a:rPr>
              <a:t>Velocidade Media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 </a:t>
            </a:r>
            <a:r>
              <a:rPr lang="pt-BR" b="1" dirty="0" smtClean="0"/>
              <a:t>velocidade média</a:t>
            </a:r>
            <a:r>
              <a:rPr lang="pt-BR" dirty="0" smtClean="0"/>
              <a:t> de um móvel é dada pela divisão entre o espaço total percorrido (</a:t>
            </a:r>
            <a:r>
              <a:rPr lang="pt-BR" dirty="0" err="1" smtClean="0"/>
              <a:t>Δs</a:t>
            </a:r>
            <a:r>
              <a:rPr lang="pt-BR" dirty="0" smtClean="0"/>
              <a:t>) e o tempo gasto no percurso (</a:t>
            </a:r>
            <a:r>
              <a:rPr lang="pt-BR" dirty="0" err="1" smtClean="0"/>
              <a:t>Δt</a:t>
            </a:r>
            <a:r>
              <a:rPr lang="pt-BR" dirty="0" smtClean="0"/>
              <a:t>), de modo que:</a:t>
            </a:r>
          </a:p>
          <a:p>
            <a:r>
              <a:rPr lang="pt-BR" b="1" dirty="0" err="1" smtClean="0"/>
              <a:t>v</a:t>
            </a:r>
            <a:r>
              <a:rPr lang="pt-BR" b="1" baseline="-25000" dirty="0" err="1" smtClean="0"/>
              <a:t>M</a:t>
            </a:r>
            <a:r>
              <a:rPr lang="pt-BR" b="1" dirty="0" smtClean="0"/>
              <a:t> = </a:t>
            </a:r>
            <a:r>
              <a:rPr lang="pt-BR" b="1" u="sng" dirty="0" smtClean="0"/>
              <a:t>Δs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       </a:t>
            </a:r>
            <a:r>
              <a:rPr lang="pt-BR" b="1" dirty="0" err="1" smtClean="0"/>
              <a:t>Δt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30"/>
    </mc:Choice>
    <mc:Fallback>
      <p:transition spd="slow" advTm="18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2D050"/>
                </a:solidFill>
              </a:rPr>
              <a:t>Questão 61 – ENEM 1999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/>
              <a:t>ENEM - 1999 - Dia 1 - questão 61</a:t>
            </a:r>
          </a:p>
          <a:p>
            <a:r>
              <a:rPr lang="pt-BR" sz="2000" dirty="0" smtClean="0"/>
              <a:t>Um sistema de radar é programado para registrar automaticamente a velocidade de todos os veículos trafegando por uma avenida, onde passam em média 300 veículos por hora, sendo 55 km/h a máxima velocidade permitida. Um levantamento estatístico dos registros do radar permitiu a elaboração da distribuição percentual de veículos de acordo com sua velocidade aproximada.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 descr="2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365104"/>
            <a:ext cx="3048000" cy="1504950"/>
          </a:xfrm>
          <a:prstGeom prst="rect">
            <a:avLst/>
          </a:prstGeo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212"/>
    </mc:Choice>
    <mc:Fallback>
      <p:transition spd="slow" advTm="40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492896"/>
            <a:ext cx="7772400" cy="3816424"/>
          </a:xfrm>
        </p:spPr>
        <p:txBody>
          <a:bodyPr/>
          <a:lstStyle/>
          <a:p>
            <a:r>
              <a:rPr lang="pt-BR" dirty="0" smtClean="0">
                <a:solidFill>
                  <a:srgbClr val="92D050"/>
                </a:solidFill>
              </a:rPr>
              <a:t>Resolução</a:t>
            </a:r>
            <a:br>
              <a:rPr lang="pt-BR" dirty="0" smtClean="0">
                <a:solidFill>
                  <a:srgbClr val="92D050"/>
                </a:solidFill>
              </a:rPr>
            </a:b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260649"/>
            <a:ext cx="6174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velocidade média dos veículos que trafegam nessa avenida é de:</a:t>
            </a:r>
          </a:p>
          <a:p>
            <a:r>
              <a:rPr lang="pt-BR" dirty="0" smtClean="0"/>
              <a:t>A- 85 km/h</a:t>
            </a:r>
          </a:p>
          <a:p>
            <a:r>
              <a:rPr lang="pt-BR" dirty="0" smtClean="0"/>
              <a:t>B-35 km/h</a:t>
            </a:r>
          </a:p>
          <a:p>
            <a:r>
              <a:rPr lang="pt-BR" dirty="0" smtClean="0"/>
              <a:t>C-44 km/h</a:t>
            </a:r>
          </a:p>
          <a:p>
            <a:r>
              <a:rPr lang="pt-BR" dirty="0" smtClean="0"/>
              <a:t>D-76 km/h</a:t>
            </a:r>
          </a:p>
          <a:p>
            <a:r>
              <a:rPr lang="pt-BR" dirty="0" smtClean="0"/>
              <a:t>E-55 km/h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" name="Imagem 5" descr="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284984"/>
            <a:ext cx="4248472" cy="3096344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553"/>
    </mc:Choice>
    <mc:Fallback>
      <p:transition spd="slow" advTm="65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2132856"/>
            <a:ext cx="7164288" cy="4213080"/>
          </a:xfrm>
        </p:spPr>
        <p:txBody>
          <a:bodyPr/>
          <a:lstStyle/>
          <a:p>
            <a:r>
              <a:rPr lang="pt-BR" sz="9600" dirty="0" smtClean="0">
                <a:solidFill>
                  <a:srgbClr val="92D050"/>
                </a:solidFill>
              </a:rPr>
              <a:t>Fim...</a:t>
            </a:r>
            <a:endParaRPr lang="pt-BR" sz="9600" dirty="0">
              <a:solidFill>
                <a:srgbClr val="92D050"/>
              </a:solidFill>
            </a:endParaRP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0"/>
    </mc:Choice>
    <mc:Fallback>
      <p:transition spd="slow" advTm="5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107</TotalTime>
  <Words>330</Words>
  <Application>Microsoft Office PowerPoint</Application>
  <PresentationFormat>Apresentação na tela (4:3)</PresentationFormat>
  <Paragraphs>42</Paragraphs>
  <Slides>8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Consolas</vt:lpstr>
      <vt:lpstr>Corbel</vt:lpstr>
      <vt:lpstr>Wingdings</vt:lpstr>
      <vt:lpstr>Wingdings 2</vt:lpstr>
      <vt:lpstr>Wingdings 3</vt:lpstr>
      <vt:lpstr>Metrô</vt:lpstr>
      <vt:lpstr>  Estudando para o Enem de forma invertida (cinemática, velocidade) </vt:lpstr>
      <vt:lpstr>Apresentação do PowerPoint</vt:lpstr>
      <vt:lpstr>Competência e Habilidade </vt:lpstr>
      <vt:lpstr>CINEMÁTICA</vt:lpstr>
      <vt:lpstr>Velocidade Media</vt:lpstr>
      <vt:lpstr>Questão 61 – ENEM 1999</vt:lpstr>
      <vt:lpstr>Resolução </vt:lpstr>
      <vt:lpstr>Fim...</vt:lpstr>
    </vt:vector>
  </TitlesOfParts>
  <Company>WebClan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Windows</dc:creator>
  <cp:lastModifiedBy>Mylena Geanizelli</cp:lastModifiedBy>
  <cp:revision>11</cp:revision>
  <dcterms:created xsi:type="dcterms:W3CDTF">2017-08-01T22:42:27Z</dcterms:created>
  <dcterms:modified xsi:type="dcterms:W3CDTF">2017-08-02T18:19:35Z</dcterms:modified>
</cp:coreProperties>
</file>