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2" r:id="rId3"/>
    <p:sldId id="263" r:id="rId4"/>
    <p:sldId id="259" r:id="rId5"/>
    <p:sldId id="260" r:id="rId6"/>
    <p:sldId id="261" r:id="rId7"/>
    <p:sldId id="257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46C3-C07C-4B15-9D14-9ECE48DD0FE2}" type="datetimeFigureOut">
              <a:rPr lang="pt-BR" smtClean="0"/>
              <a:pPr/>
              <a:t>31/07/2017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4C7A35-05F6-465E-8540-ADC3141D68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46C3-C07C-4B15-9D14-9ECE48DD0FE2}" type="datetimeFigureOut">
              <a:rPr lang="pt-BR" smtClean="0"/>
              <a:pPr/>
              <a:t>31/07/2017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7A35-05F6-465E-8540-ADC3141D68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46C3-C07C-4B15-9D14-9ECE48DD0FE2}" type="datetimeFigureOut">
              <a:rPr lang="pt-BR" smtClean="0"/>
              <a:pPr/>
              <a:t>31/07/2017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7A35-05F6-465E-8540-ADC3141D68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AF46C3-C07C-4B15-9D14-9ECE48DD0FE2}" type="datetimeFigureOut">
              <a:rPr lang="pt-BR" smtClean="0"/>
              <a:pPr/>
              <a:t>31/07/2017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E4C7A35-05F6-465E-8540-ADC3141D68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46C3-C07C-4B15-9D14-9ECE48DD0FE2}" type="datetimeFigureOut">
              <a:rPr lang="pt-BR" smtClean="0"/>
              <a:pPr/>
              <a:t>31/07/2017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7A35-05F6-465E-8540-ADC3141D68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46C3-C07C-4B15-9D14-9ECE48DD0FE2}" type="datetimeFigureOut">
              <a:rPr lang="pt-BR" smtClean="0"/>
              <a:pPr/>
              <a:t>31/07/2017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7A35-05F6-465E-8540-ADC3141D68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7A35-05F6-465E-8540-ADC3141D68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46C3-C07C-4B15-9D14-9ECE48DD0FE2}" type="datetimeFigureOut">
              <a:rPr lang="pt-BR" smtClean="0"/>
              <a:pPr/>
              <a:t>31/07/2017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46C3-C07C-4B15-9D14-9ECE48DD0FE2}" type="datetimeFigureOut">
              <a:rPr lang="pt-BR" smtClean="0"/>
              <a:pPr/>
              <a:t>31/07/2017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7A35-05F6-465E-8540-ADC3141D68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46C3-C07C-4B15-9D14-9ECE48DD0FE2}" type="datetimeFigureOut">
              <a:rPr lang="pt-BR" smtClean="0"/>
              <a:pPr/>
              <a:t>31/07/2017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7A35-05F6-465E-8540-ADC3141D68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AF46C3-C07C-4B15-9D14-9ECE48DD0FE2}" type="datetimeFigureOut">
              <a:rPr lang="pt-BR" smtClean="0"/>
              <a:pPr/>
              <a:t>31/07/2017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4C7A35-05F6-465E-8540-ADC3141D68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46C3-C07C-4B15-9D14-9ECE48DD0FE2}" type="datetimeFigureOut">
              <a:rPr lang="pt-BR" smtClean="0"/>
              <a:pPr/>
              <a:t>31/07/2017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4C7A35-05F6-465E-8540-ADC3141D68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AF46C3-C07C-4B15-9D14-9ECE48DD0FE2}" type="datetimeFigureOut">
              <a:rPr lang="pt-BR" smtClean="0"/>
              <a:pPr/>
              <a:t>31/07/2017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E4C7A35-05F6-465E-8540-ADC3141D68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Cinemática 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Questão 59 do ENEM de 1998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Aluno:</a:t>
            </a:r>
            <a:r>
              <a:rPr lang="pt-B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Rychard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Lopes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Série: 2ºM02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Estudando para o ENEM de forma invertida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~PP1120.WAV">
            <a:hlinkClick r:id="" action="ppaction://media"/>
          </p:cNvPr>
          <p:cNvPicPr>
            <a:picLocks noRot="1" noChangeAspect="1"/>
          </p:cNvPicPr>
          <p:nvPr>
            <a:wavAudioFile r:embed="rId1" name="~PP1120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Rychar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~PP1946.WAV">
            <a:hlinkClick r:id="" action="ppaction://media"/>
          </p:cNvPr>
          <p:cNvPicPr>
            <a:picLocks noRot="1" noChangeAspect="1"/>
          </p:cNvPicPr>
          <p:nvPr>
            <a:wavAudioFile r:embed="rId1" name="~PP194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Competência de área 5 –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Entender métodos e procedimentos próprios das ciências naturais e aplicá-los em diferentes contextos. </a:t>
            </a:r>
          </a:p>
          <a:p>
            <a:pPr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H17 –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 Relacionar informações apresentadas em diferentes formas de linguagem e representação usadas nas ciências físicas, químicas ou biológicas, como texto discursivo, gráficos, tabelas, relações matemáticas ou linguagem simbólica.</a:t>
            </a:r>
          </a:p>
          <a:p>
            <a:endParaRPr lang="pt-BR" dirty="0"/>
          </a:p>
        </p:txBody>
      </p:sp>
      <p:pic>
        <p:nvPicPr>
          <p:cNvPr id="4" name="~PP367.WAV">
            <a:hlinkClick r:id="" action="ppaction://media"/>
          </p:cNvPr>
          <p:cNvPicPr>
            <a:picLocks noRot="1" noChangeAspect="1"/>
          </p:cNvPicPr>
          <p:nvPr>
            <a:wavAudioFile r:embed="rId1" name="~PP367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 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Cinemática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 é a parte da  Mecânica que estuda os movimentos sem que haja preocupação com suas origens. Alguns conceitos de Cinemática são muito importantes para a correta compreensão de fenômenos físicos e pleno entendimento da forma de se construir o raciocínio necessário para a resolução de problemas</a:t>
            </a:r>
            <a:r>
              <a:rPr lang="pt-BR" sz="3600" dirty="0" smtClean="0"/>
              <a:t>.</a:t>
            </a:r>
            <a:endParaRPr lang="pt-BR" sz="3600" dirty="0"/>
          </a:p>
        </p:txBody>
      </p:sp>
      <p:pic>
        <p:nvPicPr>
          <p:cNvPr id="4" name="~PP1077.WAV">
            <a:hlinkClick r:id="" action="ppaction://media"/>
          </p:cNvPr>
          <p:cNvPicPr>
            <a:picLocks noRot="1" noChangeAspect="1"/>
          </p:cNvPicPr>
          <p:nvPr>
            <a:wavAudioFile r:embed="rId1" name="~PP1077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  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♦ Conceitos de cinemática: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→ 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Referencial: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O referencial é o corpo a partir do qual as observações dos fenômenos são feitas. Como exemplo, podemos imaginar que os passageiros dentro de um carro, tomando o veículo por referencial, estarão em repouso; mas tomando um ponto fixo fora do carro, todos os passageiros estarão em movimento.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→ 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Movimento e repouso: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A partir da concepção de referencial, podemos entender que movimento e repouso são conceitos relativos, pois o que está em movimento para um observador em determinado referencial pode estar em repouso para outro observador e vice-versa.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Se a Terra for tomada como referencial, podemos dizer que os prédios, as cidades, os países, tudo está em repouso. Porém, se o Sol for tomado por referencial, a Terra e tudo sobre a sua superfície possuem movimentos de 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rotação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 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translação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→ 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Trajetória: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é o caminho feito por um corpo que se movimenta em relação a um referencial. Esse conceito também é relativo, pois dois referenciais diferentes podem ter visões diferentes de um mesmo movimento. Imagine que uma aeronave libere uma carga com suprimentos em pleno voo. A imagem abaixo mostra as trajetórias da carga vistas por um observador dentro da aeronave e por alguém no solo.</a:t>
            </a:r>
          </a:p>
          <a:p>
            <a:endParaRPr lang="pt-BR" dirty="0"/>
          </a:p>
        </p:txBody>
      </p:sp>
      <p:sp>
        <p:nvSpPr>
          <p:cNvPr id="1026" name="AutoShape 2" descr="https://t.dynad.net/pc/?dc=5550003218;ord=1501537551549"/>
          <p:cNvSpPr>
            <a:spLocks noChangeAspect="1" noChangeArrowheads="1"/>
          </p:cNvSpPr>
          <p:nvPr/>
        </p:nvSpPr>
        <p:spPr bwMode="auto">
          <a:xfrm>
            <a:off x="-161925" y="-4175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7" name="AutoShape 3" descr="http://mundoeducacao.bol.uol.com.br/upload/conteudo/trajetoria(2).jpg"/>
          <p:cNvSpPr>
            <a:spLocks noChangeAspect="1" noChangeArrowheads="1"/>
          </p:cNvSpPr>
          <p:nvPr/>
        </p:nvSpPr>
        <p:spPr bwMode="auto">
          <a:xfrm>
            <a:off x="0" y="7842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~PP3125.WAV">
            <a:hlinkClick r:id="" action="ppaction://media"/>
          </p:cNvPr>
          <p:cNvPicPr>
            <a:picLocks noRot="1" noChangeAspect="1"/>
          </p:cNvPicPr>
          <p:nvPr>
            <a:wavAudioFile r:embed="rId1" name="~PP312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2000" dirty="0" smtClean="0"/>
              <a:t>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Para um passageiro na aeronave, a trajetória da carga é retilínea; mas para alguém no solo, a trajetória é uma curva, pois a carga acompanha a aeronave.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franc\Desktop\trajetoria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963" y="842963"/>
            <a:ext cx="4279900" cy="4152900"/>
          </a:xfrm>
          <a:prstGeom prst="rect">
            <a:avLst/>
          </a:prstGeom>
          <a:noFill/>
        </p:spPr>
      </p:pic>
      <p:pic>
        <p:nvPicPr>
          <p:cNvPr id="4" name="~PP3766.WAV">
            <a:hlinkClick r:id="" action="ppaction://media"/>
          </p:cNvPr>
          <p:cNvPicPr>
            <a:picLocks noRot="1" noChangeAspect="1"/>
          </p:cNvPicPr>
          <p:nvPr>
            <a:wavAudioFile r:embed="rId1" name="~PP376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5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548680"/>
            <a:ext cx="7200800" cy="5760639"/>
          </a:xfrm>
        </p:spPr>
      </p:pic>
      <p:pic>
        <p:nvPicPr>
          <p:cNvPr id="5" name="~PP3093.WAV">
            <a:hlinkClick r:id="" action="ppaction://media"/>
          </p:cNvPr>
          <p:cNvPicPr>
            <a:picLocks noRot="1" noChangeAspect="1"/>
          </p:cNvPicPr>
          <p:nvPr>
            <a:wavAudioFile r:embed="rId1" name="~PP309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5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235</TotalTime>
  <Words>82</Words>
  <Application>Microsoft Office PowerPoint</Application>
  <PresentationFormat>Apresentação na tela (4:3)</PresentationFormat>
  <Paragraphs>27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Papel</vt:lpstr>
      <vt:lpstr>Estudando para o ENEM de forma invertida</vt:lpstr>
      <vt:lpstr>Slide 2</vt:lpstr>
      <vt:lpstr>Slide 3</vt:lpstr>
      <vt:lpstr>Slide 4</vt:lpstr>
      <vt:lpstr>Slide 5</vt:lpstr>
      <vt:lpstr>Slide 6</vt:lpstr>
      <vt:lpstr>Slide 7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francielleloure99@gmail.com</dc:creator>
  <cp:lastModifiedBy>francielleloure99@gmail.com</cp:lastModifiedBy>
  <cp:revision>4</cp:revision>
  <dcterms:created xsi:type="dcterms:W3CDTF">2017-07-31T19:21:40Z</dcterms:created>
  <dcterms:modified xsi:type="dcterms:W3CDTF">2017-08-01T00:38:27Z</dcterms:modified>
</cp:coreProperties>
</file>