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09B044-0518-4B3E-A2F0-AEB89C0ED39F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1983A9-9E3F-4AD5-8B03-6EF6E50ABC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Lei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Stevin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Questão 76 do ENEM de 2011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Aluno:Franklin Loureiro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Série: 2ºM02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Estudando para o ENEM de forma invertida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~PP2348.WAV">
            <a:hlinkClick r:id="" action="ppaction://media"/>
          </p:cNvPr>
          <p:cNvPicPr>
            <a:picLocks noRot="1" noChangeAspect="1"/>
          </p:cNvPicPr>
          <p:nvPr>
            <a:wavAudioFile r:embed="rId1" name="~PP234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Um tipo de vaso sanitário que vem substituindo as válvulas de descarga está esquematizado na figura. Ao acionar a alavanca, toda a água do tanque é escoada e aumenta o nível no vaso, até cobrir o sifão. De acordo com o Teorema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Stevin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quanto maior a profundidade, maior a pressão. Assim, a água desce levando os rejeitos até o sistema de esgoto. A válvula da caixa de descarga se fecha e ocorre o seu enchimento. Em relação às válvulas de descarga, esse tipo de sistema proporciona maior economia de água.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Questão 76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~PP3086.WAV">
            <a:hlinkClick r:id="" action="ppaction://media"/>
          </p:cNvPr>
          <p:cNvPicPr>
            <a:picLocks noRot="1" noChangeAspect="1"/>
          </p:cNvPicPr>
          <p:nvPr>
            <a:wavAudioFile r:embed="rId1" name="~PP308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questa0_78_do_enem_201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620688"/>
            <a:ext cx="7416824" cy="4752528"/>
          </a:xfrm>
        </p:spPr>
      </p:pic>
      <p:pic>
        <p:nvPicPr>
          <p:cNvPr id="4" name="~PP3951.WAV">
            <a:hlinkClick r:id="" action="ppaction://media"/>
          </p:cNvPr>
          <p:cNvPicPr>
            <a:picLocks noRot="1" noChangeAspect="1"/>
          </p:cNvPicPr>
          <p:nvPr>
            <a:wavAudioFile r:embed="rId1" name="~PP395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característica de funcionamento que garante essa economia é devida 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a) à altura do sifão de água.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b) ao volume do tanque de água.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c) à altura do nível de água no vaso.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d) ao diâmetro do distribuidor de água.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e) à eficiência da válvula de enchimento do tanque.</a:t>
            </a: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Resolução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De acordo com a Lei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Stevin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phidrostática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gH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), a pressão hidrostática da água é proporcional à altura da água, não dependendo da quantidade (volume) de água. Portanto, a característica de funcionamento que é responsável pela economia de água é o volume de água no tanque</a:t>
            </a:r>
            <a:r>
              <a:rPr lang="pt-BR" dirty="0" smtClean="0"/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384.WAV">
            <a:hlinkClick r:id="" action="ppaction://media"/>
          </p:cNvPr>
          <p:cNvPicPr>
            <a:picLocks noRot="1" noChangeAspect="1"/>
          </p:cNvPicPr>
          <p:nvPr>
            <a:wavAudioFile r:embed="rId1" name="~PP38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ap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~PP2468.WAV">
            <a:hlinkClick r:id="" action="ppaction://media"/>
          </p:cNvPr>
          <p:cNvPicPr>
            <a:picLocks noRot="1" noChangeAspect="1"/>
          </p:cNvPicPr>
          <p:nvPr>
            <a:wavAudioFile r:embed="rId1" name="~PP246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Competência de área 1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Compreender as ciências naturais e as tecnologias a elas associadas como construções humanas, percebendo seus papéis nos processos de produção e no desenvolvimento econômico e social da humanidade. 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H4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– Avaliar propostas de intervenção no ambiente, considerando a qualidade da vida humana ou medidas de conservação, recuperação ou utilização sustentável da biodiversidade.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Competência de área 6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Apropriar-se de conhecimentos da física para, em situações problema, interpretar, avaliar ou planejar intervenções científico-tecnológicas. </a:t>
            </a: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H20 –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Caracterizar causas ou efeitos dos movimentos de partículas, substâncias, objetos ou corpos celestes.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~PP3684.WAV">
            <a:hlinkClick r:id="" action="ppaction://media"/>
          </p:cNvPr>
          <p:cNvPicPr>
            <a:picLocks noRot="1" noChangeAspect="1"/>
          </p:cNvPicPr>
          <p:nvPr>
            <a:wavAudioFile r:embed="rId1" name="~PP368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Simon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Stevin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foi um físico e matemático belga que concentrou suas pesquisas nos campos da estática e da hidrostática, no final do século 16, e desenvolveu estudos também no campo da geometria vetorial. Entre outras coisas, ele demonstrou, experimentalmente, que a pressão exercida por um fluido depende exclusivamente da sua altura.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Lei de Stevin: Teoria e aplicações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2302.WAV">
            <a:hlinkClick r:id="" action="ppaction://media"/>
          </p:cNvPr>
          <p:cNvPicPr>
            <a:picLocks noRot="1" noChangeAspect="1"/>
          </p:cNvPicPr>
          <p:nvPr>
            <a:wavAudioFile r:embed="rId1" name="~PP230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lei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Stevin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está relacionada com verificações que podemos fazer sobre a pressão atmosférica e a pressão nos líquidos. Como sabemos, dos estudos no campo da hidrostática, quando consideramos um líquido qualquer que está em equilíbrio, temos grandezas importantes a observar, tais como: massa específica (densidade), aceleração gravitacional local (g) e altura da coluna de líquido (h).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~PP710.WAV">
            <a:hlinkClick r:id="" action="ppaction://media"/>
          </p:cNvPr>
          <p:cNvPicPr>
            <a:picLocks noRot="1" noChangeAspect="1"/>
          </p:cNvPicPr>
          <p:nvPr>
            <a:wavAudioFile r:embed="rId1" name="~PP71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possível escrever a pressão para dois pontos distintos da seguinte forma: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 = d g ha</a:t>
            </a:r>
          </a:p>
          <a:p>
            <a:r>
              <a:rPr lang="pt-BR" dirty="0" smtClean="0"/>
              <a:t> PB = d g hb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pressao-2-pon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492896"/>
            <a:ext cx="3024336" cy="2227114"/>
          </a:xfrm>
          <a:prstGeom prst="rect">
            <a:avLst/>
          </a:prstGeom>
        </p:spPr>
      </p:pic>
      <p:pic>
        <p:nvPicPr>
          <p:cNvPr id="5" name="~PP1670.WAV">
            <a:hlinkClick r:id="" action="ppaction://media"/>
          </p:cNvPr>
          <p:cNvPicPr>
            <a:picLocks noRot="1" noChangeAspect="1"/>
          </p:cNvPicPr>
          <p:nvPr>
            <a:wavAudioFile r:embed="rId1" name="~PP167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Nesse caso, podemos observar que a pressão do ponto B é certamente superior à pressão no ponto A. Isso ocorre porque o ponto B está numa profundidade maior e, portanto, deve suportar uma coluna maior de líquido.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Podemos utilizar um artifício matemático para obter uma expressão que relacione a pressão de B em função da pressão do ponto A (diferença entre as pressões), observando:</a:t>
            </a:r>
          </a:p>
          <a:p>
            <a:endParaRPr lang="pt-BR" dirty="0" smtClean="0"/>
          </a:p>
          <a:p>
            <a:r>
              <a:rPr lang="pt-BR" dirty="0" smtClean="0"/>
              <a:t>PB - PA = </a:t>
            </a:r>
            <a:r>
              <a:rPr lang="pt-BR" dirty="0" err="1" smtClean="0"/>
              <a:t>dghB</a:t>
            </a:r>
            <a:r>
              <a:rPr lang="pt-BR" dirty="0" smtClean="0"/>
              <a:t> – </a:t>
            </a:r>
            <a:r>
              <a:rPr lang="pt-BR" dirty="0" err="1" smtClean="0"/>
              <a:t>dghA</a:t>
            </a:r>
            <a:endParaRPr lang="pt-BR" dirty="0" smtClean="0"/>
          </a:p>
          <a:p>
            <a:r>
              <a:rPr lang="pt-BR" dirty="0" smtClean="0"/>
              <a:t> PB - PA = dg (hB - hA)</a:t>
            </a:r>
          </a:p>
          <a:p>
            <a:r>
              <a:rPr lang="pt-BR" dirty="0" smtClean="0"/>
              <a:t> PB - PA = </a:t>
            </a:r>
            <a:r>
              <a:rPr lang="pt-BR" dirty="0" err="1" smtClean="0"/>
              <a:t>dgh</a:t>
            </a:r>
            <a:r>
              <a:rPr lang="pt-BR" dirty="0" smtClean="0"/>
              <a:t> </a:t>
            </a:r>
          </a:p>
          <a:p>
            <a:r>
              <a:rPr lang="pt-BR" dirty="0" smtClean="0"/>
              <a:t>PB = PA + </a:t>
            </a:r>
            <a:r>
              <a:rPr lang="pt-BR" dirty="0" err="1" smtClean="0"/>
              <a:t>dgh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0.WAV">
            <a:hlinkClick r:id="" action="ppaction://media"/>
          </p:cNvPr>
          <p:cNvPicPr>
            <a:picLocks noRot="1" noChangeAspect="1"/>
          </p:cNvPicPr>
          <p:nvPr>
            <a:wavAudioFile r:embed="rId1" name="~PP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Utilizando essa constatação, para um líquido em equilíbrio cuja superfície está sob ação da pressão atmosférica, a pressão absoluta (P) exercida em um ponto submerso qualquer do líquido seria:</a:t>
            </a:r>
          </a:p>
          <a:p>
            <a:r>
              <a:rPr lang="pt-BR" dirty="0" smtClean="0"/>
              <a:t>     P = </a:t>
            </a:r>
            <a:r>
              <a:rPr lang="pt-BR" dirty="0" err="1" smtClean="0"/>
              <a:t>Patm</a:t>
            </a:r>
            <a:r>
              <a:rPr lang="pt-BR" dirty="0" smtClean="0"/>
              <a:t> + </a:t>
            </a:r>
            <a:r>
              <a:rPr lang="pt-BR" dirty="0" err="1" smtClean="0"/>
              <a:t>Phidrost</a:t>
            </a:r>
            <a:r>
              <a:rPr lang="pt-BR" dirty="0" smtClean="0"/>
              <a:t> = </a:t>
            </a:r>
            <a:r>
              <a:rPr lang="pt-BR" dirty="0" err="1" smtClean="0"/>
              <a:t>Patm</a:t>
            </a:r>
            <a:r>
              <a:rPr lang="pt-BR" dirty="0" smtClean="0"/>
              <a:t> + d g h</a:t>
            </a:r>
          </a:p>
          <a:p>
            <a:endParaRPr lang="pt-BR" dirty="0" smtClean="0"/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Vasos comunicantes</a:t>
            </a:r>
          </a:p>
          <a:p>
            <a:r>
              <a:rPr lang="pt-BR" dirty="0" smtClean="0"/>
              <a:t>Uma das aplicações do Teorema de </a:t>
            </a:r>
            <a:r>
              <a:rPr lang="pt-BR" dirty="0" err="1" smtClean="0"/>
              <a:t>Stevin</a:t>
            </a:r>
            <a:r>
              <a:rPr lang="pt-BR" dirty="0" smtClean="0"/>
              <a:t> são os vasos comunicantes. Num líquido que está em recipientes interligados, cada um deles com formas e capacidades diversas, observaremos que a altura do líquido será igual em todos eles depois de estabelecido o equilíbrio. Isso ocorre porque a pressão exercida pelo líquido depende apenas da altura da coluna.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~PP3941.WAV">
            <a:hlinkClick r:id="" action="ppaction://media"/>
          </p:cNvPr>
          <p:cNvPicPr>
            <a:picLocks noRot="1" noChangeAspect="1"/>
          </p:cNvPicPr>
          <p:nvPr>
            <a:wavAudioFile r:embed="rId1" name="~PP394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v-comunicant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404664"/>
            <a:ext cx="4032448" cy="3240360"/>
          </a:xfrm>
        </p:spPr>
      </p:pic>
      <p:sp>
        <p:nvSpPr>
          <p:cNvPr id="5" name="CaixaDeTexto 4"/>
          <p:cNvSpPr txBox="1"/>
          <p:nvPr/>
        </p:nvSpPr>
        <p:spPr>
          <a:xfrm>
            <a:off x="467544" y="3933056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As demais grandezas são constantes para uma situação desse tipo (pressão atmosférica, densidade e aceleração da gravidade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As caixas e reservatórios de água, por exemplo, aproveitam-se desse princípio para receberem ou distribuírem água sem precisar de bombas para auxiliar esse deslocamento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líquido..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~PP3868.WAV">
            <a:hlinkClick r:id="" action="ppaction://media"/>
          </p:cNvPr>
          <p:cNvPicPr>
            <a:picLocks noRot="1" noChangeAspect="1"/>
          </p:cNvPicPr>
          <p:nvPr>
            <a:wavAudioFile r:embed="rId1" name="~PP386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</TotalTime>
  <Words>773</Words>
  <Application>Microsoft Office PowerPoint</Application>
  <PresentationFormat>Apresentação na tela (4:3)</PresentationFormat>
  <Paragraphs>43</Paragraphs>
  <Slides>12</Slides>
  <Notes>0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Papel</vt:lpstr>
      <vt:lpstr>Estudando para o ENEM de forma invertida</vt:lpstr>
      <vt:lpstr>Slide 2</vt:lpstr>
      <vt:lpstr>Slide 3</vt:lpstr>
      <vt:lpstr>Lei de Stevin: Teoria e aplicações</vt:lpstr>
      <vt:lpstr>Slide 5</vt:lpstr>
      <vt:lpstr>Slide 6</vt:lpstr>
      <vt:lpstr>Slide 7</vt:lpstr>
      <vt:lpstr>Slide 8</vt:lpstr>
      <vt:lpstr>Slide 9</vt:lpstr>
      <vt:lpstr>Questão 76</vt:lpstr>
      <vt:lpstr>Slide 11</vt:lpstr>
      <vt:lpstr>Slide 12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francielleloure99@gmail.com</dc:creator>
  <cp:lastModifiedBy>francielleloure99@gmail.com</cp:lastModifiedBy>
  <cp:revision>6</cp:revision>
  <dcterms:created xsi:type="dcterms:W3CDTF">2017-07-27T19:34:05Z</dcterms:created>
  <dcterms:modified xsi:type="dcterms:W3CDTF">2017-07-30T12:20:25Z</dcterms:modified>
</cp:coreProperties>
</file>