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1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38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01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806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7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85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22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65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7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89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04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50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1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79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09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22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736C82-CED5-49FF-AAAB-6D26005268D2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D67ED-2F33-42A1-8F05-3CE56C9E6F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166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AD501-F648-4D05-B6CE-F66D1F131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Estudando para o Enem </a:t>
            </a:r>
            <a:br>
              <a:rPr lang="pt-BR" dirty="0"/>
            </a:br>
            <a:r>
              <a:rPr lang="pt-BR" dirty="0"/>
              <a:t>de forma invertida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DDC5BC-13AF-4864-B53E-4B07A7A2F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864720"/>
          </a:xfrm>
        </p:spPr>
        <p:txBody>
          <a:bodyPr>
            <a:normAutofit/>
          </a:bodyPr>
          <a:lstStyle/>
          <a:p>
            <a:r>
              <a:rPr lang="pt-BR" dirty="0"/>
              <a:t>E.E.E.F.M. ´´ Professora Filomena </a:t>
            </a:r>
            <a:r>
              <a:rPr lang="pt-BR" dirty="0" err="1"/>
              <a:t>Quitiba</a:t>
            </a:r>
            <a:r>
              <a:rPr lang="pt-BR" dirty="0"/>
              <a:t> ``</a:t>
            </a:r>
          </a:p>
          <a:p>
            <a:r>
              <a:rPr lang="pt-BR" dirty="0"/>
              <a:t>Nome: Gustavo Wilson</a:t>
            </a:r>
          </a:p>
          <a:p>
            <a:r>
              <a:rPr lang="pt-BR" dirty="0"/>
              <a:t>Prof.: Lucas Xavier</a:t>
            </a:r>
          </a:p>
          <a:p>
            <a:r>
              <a:rPr lang="pt-BR" dirty="0"/>
              <a:t>2°ano-m1</a:t>
            </a: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F6D0807B-4E55-417B-A991-C32429676C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1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8">
        <p:split orient="vert"/>
      </p:transition>
    </mc:Choice>
    <mc:Fallback>
      <p:transition spd="slow" advTm="864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0B013-CF3E-4F01-A585-5EB6809B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A67F11D-D937-4D57-8C0D-A042093DD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730"/>
          </a:xfrm>
        </p:spPr>
      </p:pic>
      <p:pic>
        <p:nvPicPr>
          <p:cNvPr id="7" name="Áudio 6">
            <a:hlinkClick r:id="" action="ppaction://media"/>
            <a:extLst>
              <a:ext uri="{FF2B5EF4-FFF2-40B4-BE49-F238E27FC236}">
                <a16:creationId xmlns:a16="http://schemas.microsoft.com/office/drawing/2014/main" id="{8FAE37FF-5DC9-43A7-9D82-15AB72453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2116"/>
      </p:ext>
    </p:extLst>
  </p:cSld>
  <p:clrMapOvr>
    <a:masterClrMapping/>
  </p:clrMapOvr>
  <p:transition spd="slow" advTm="776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D8992-4DFA-4B76-BC2A-04E37240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Competências e habilidades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0B547-4A5B-4B56-9BE0-04A1DD500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M6-Entender métodos e procedimentos próprios das ciências naturais e aplica- </a:t>
            </a:r>
            <a:r>
              <a:rPr lang="pt-BR" dirty="0" err="1"/>
              <a:t>los</a:t>
            </a:r>
            <a:r>
              <a:rPr lang="pt-BR" dirty="0"/>
              <a:t> a diferentes contextos. </a:t>
            </a:r>
          </a:p>
          <a:p>
            <a:r>
              <a:rPr lang="pt-BR" dirty="0"/>
              <a:t>M2-Identificar a presença e aplicar as tecnologias associadas às ciências naturais em diferentes contextos relevantes para sua vida pessoal. </a:t>
            </a:r>
          </a:p>
          <a:p>
            <a:r>
              <a:rPr lang="pt-BR" dirty="0"/>
              <a:t>H16 - Relacionar informações apresentadas em diferentes formas de linguagem e representação usadas nas Ciências, como texto discursivo, gráficos, tabelas, relações matemáticas ou linguagem simbólica. </a:t>
            </a: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B9D2C88B-0FB0-406E-8212-B9CCF4B33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817">
        <p:circle/>
      </p:transition>
    </mc:Choice>
    <mc:Fallback xmlns="">
      <p:transition spd="slow" advTm="2581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B6681-75A3-4CA5-96D5-5F0A00D0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da Física : A lei de </a:t>
            </a:r>
            <a:r>
              <a:rPr lang="pt-BR" dirty="0" err="1"/>
              <a:t>Stevin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3636E5-63CF-498A-9033-1A184E02B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PA = d g </a:t>
            </a:r>
            <a:r>
              <a:rPr lang="pt-BR" dirty="0" err="1"/>
              <a:t>hA</a:t>
            </a:r>
            <a:r>
              <a:rPr lang="pt-BR" dirty="0"/>
              <a:t> PB = d g </a:t>
            </a:r>
            <a:r>
              <a:rPr lang="pt-BR" dirty="0" err="1"/>
              <a:t>hB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42E82B-8424-4F73-8F9D-E1E66C4BB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631852"/>
            <a:ext cx="8074856" cy="3584540"/>
          </a:xfrm>
          <a:prstGeom prst="rect">
            <a:avLst/>
          </a:prstGeom>
        </p:spPr>
      </p:pic>
      <p:pic>
        <p:nvPicPr>
          <p:cNvPr id="8" name="Áudio 7">
            <a:hlinkClick r:id="" action="ppaction://media"/>
            <a:extLst>
              <a:ext uri="{FF2B5EF4-FFF2-40B4-BE49-F238E27FC236}">
                <a16:creationId xmlns:a16="http://schemas.microsoft.com/office/drawing/2014/main" id="{EF62D4CD-7D3F-4147-8AA0-A4ECEE851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4229">
        <p:circle/>
      </p:transition>
    </mc:Choice>
    <mc:Fallback xmlns="">
      <p:transition spd="slow" advTm="9422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AD78E-A122-4169-AAB3-06994DEA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Questão do Enem : 2012-87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3D7AA4-7662-4967-8559-006552A7E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87 C O manual que acompanha uma ducha higiênica informa que a pressão mínima da água para o seu funcionamento apropriado é de 20 kPa. A figura mostra a instalação hidráulica com a caixa d’água e o cano ao qual deve ser conectada a ducha.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430BACD-2E70-477C-AA0D-1EB8F9761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3418448"/>
            <a:ext cx="6127482" cy="3341077"/>
          </a:xfrm>
          <a:prstGeom prst="rect">
            <a:avLst/>
          </a:prstGeom>
        </p:spPr>
      </p:pic>
      <p:pic>
        <p:nvPicPr>
          <p:cNvPr id="12" name="Áudio 11">
            <a:hlinkClick r:id="" action="ppaction://media"/>
            <a:extLst>
              <a:ext uri="{FF2B5EF4-FFF2-40B4-BE49-F238E27FC236}">
                <a16:creationId xmlns:a16="http://schemas.microsoft.com/office/drawing/2014/main" id="{78A07756-5F0C-4D0F-A114-092D6EC37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667">
        <p:circle/>
      </p:transition>
    </mc:Choice>
    <mc:Fallback xmlns="">
      <p:transition spd="slow" advTm="2566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D9D11-C738-4D16-9948-975DCD361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D5D206-21FA-478C-94EE-409349E34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valor da pressão da água na ducha está associado à altura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a)h1. b) h2. c) h3. d) h4. e) h5.</a:t>
            </a: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C50CDED5-9F05-45E6-99B5-039D751E67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4485">
        <p14:reveal/>
      </p:transition>
    </mc:Choice>
    <mc:Fallback xmlns="">
      <p:transition spd="slow" advTm="14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4F1F3-9061-48E4-81D7-5D0CE153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793514-502A-4C8E-9083-2C0E31E14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Resolução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 = </a:t>
            </a:r>
            <a:r>
              <a:rPr lang="pt-BR" dirty="0" err="1"/>
              <a:t>μágua</a:t>
            </a:r>
            <a:r>
              <a:rPr lang="pt-BR" dirty="0"/>
              <a:t> g h3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9EB22F-932E-458D-A577-2EAC75724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7" y="1498898"/>
            <a:ext cx="7127631" cy="5303520"/>
          </a:xfrm>
          <a:prstGeom prst="rect">
            <a:avLst/>
          </a:prstGeom>
        </p:spPr>
      </p:pic>
      <p:pic>
        <p:nvPicPr>
          <p:cNvPr id="8" name="Áudio 7">
            <a:hlinkClick r:id="" action="ppaction://media"/>
            <a:extLst>
              <a:ext uri="{FF2B5EF4-FFF2-40B4-BE49-F238E27FC236}">
                <a16:creationId xmlns:a16="http://schemas.microsoft.com/office/drawing/2014/main" id="{A9713BD5-06E7-44DD-AA45-3696876ED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9495"/>
      </p:ext>
    </p:extLst>
  </p:cSld>
  <p:clrMapOvr>
    <a:masterClrMapping/>
  </p:clrMapOvr>
  <p:transition spd="slow" advTm="519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3D29B-5DC7-447B-91CA-C5D5442F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07BA63-700D-4798-AF2D-B8780ED08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                                             FIM</a:t>
            </a:r>
          </a:p>
        </p:txBody>
      </p:sp>
      <p:pic>
        <p:nvPicPr>
          <p:cNvPr id="4" name="Áudio 3">
            <a:hlinkClick r:id="" action="ppaction://media"/>
            <a:extLst>
              <a:ext uri="{FF2B5EF4-FFF2-40B4-BE49-F238E27FC236}">
                <a16:creationId xmlns:a16="http://schemas.microsoft.com/office/drawing/2014/main" id="{F708F1FC-F018-49D5-B8C8-D3AD83287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11">
        <p:fade/>
      </p:transition>
    </mc:Choice>
    <mc:Fallback xmlns="">
      <p:transition spd="med" advTm="59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223</TotalTime>
  <Words>208</Words>
  <Application>Microsoft Office PowerPoint</Application>
  <PresentationFormat>Widescreen</PresentationFormat>
  <Paragraphs>39</Paragraphs>
  <Slides>8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Íon</vt:lpstr>
      <vt:lpstr>Estudando para o Enem  de forma invertida</vt:lpstr>
      <vt:lpstr>Apresentação do PowerPoint</vt:lpstr>
      <vt:lpstr>Competências e habilidades</vt:lpstr>
      <vt:lpstr>Conceitos da Física : A lei de Stevin</vt:lpstr>
      <vt:lpstr>Questão do Enem : 2012-87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Wilson</dc:creator>
  <cp:lastModifiedBy>Gustavo Wilson</cp:lastModifiedBy>
  <cp:revision>10</cp:revision>
  <dcterms:created xsi:type="dcterms:W3CDTF">2017-07-30T10:37:35Z</dcterms:created>
  <dcterms:modified xsi:type="dcterms:W3CDTF">2017-07-30T14:22:52Z</dcterms:modified>
</cp:coreProperties>
</file>