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C1AD93-4FB2-4922-8D1C-D01D4F580228}" type="datetimeFigureOut">
              <a:rPr lang="pt-BR" smtClean="0"/>
              <a:t>30/07/2017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349BAA-D361-4988-A449-7FAEEAB81491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“Estudando para o Enem de forma invertida”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58417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Questão do ENEM: 2011-81</a:t>
            </a:r>
          </a:p>
          <a:p>
            <a:endParaRPr lang="pt-BR" dirty="0"/>
          </a:p>
          <a:p>
            <a:r>
              <a:rPr lang="pt-BR" dirty="0"/>
              <a:t>E.E.E.F.Prof. Filomena Quitiba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2" name="Áudio 21">
            <a:hlinkClick r:id="" action="ppaction://media"/>
            <a:extLst>
              <a:ext uri="{FF2B5EF4-FFF2-40B4-BE49-F238E27FC236}">
                <a16:creationId xmlns:a16="http://schemas.microsoft.com/office/drawing/2014/main" id="{DFEFB0B6-A297-466D-ACD8-2B779CD7E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19"/>
    </mc:Choice>
    <mc:Fallback>
      <p:transition spd="slow" advTm="15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336704" cy="1000472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Competência e habilidade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384376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328122" y="2276872"/>
            <a:ext cx="16561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/>
              <a:t>EIXOS COGNITIVOS COMPETÊNCIAS DE MATEMÁTICA E SUAS TECNOLOGIAS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92080" y="2276872"/>
            <a:ext cx="15121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H3 - Resolver situação- problema com números naturais, inteiros racionais ou reais envolvendo significados da adição, subtração, multiplicação ou divisão, potenciação ou radiciação. 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279369" y="4005064"/>
            <a:ext cx="158417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M1 Construir significados e ampliar os já existentes para os números naturais, inteiros, racionais e reais</a:t>
            </a:r>
            <a:r>
              <a:rPr lang="pt-BR" sz="900" dirty="0"/>
              <a:t>. 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339752" y="4005064"/>
            <a:ext cx="165618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III - Selecionar, organizar, relacionar, interpretar dados e informações representados de diferentes formas, para tomar decisões e enfrentar situações problema. </a:t>
            </a:r>
          </a:p>
        </p:txBody>
      </p:sp>
      <p:pic>
        <p:nvPicPr>
          <p:cNvPr id="6" name="Áudio 5">
            <a:hlinkClick r:id="" action="ppaction://media"/>
            <a:extLst>
              <a:ext uri="{FF2B5EF4-FFF2-40B4-BE49-F238E27FC236}">
                <a16:creationId xmlns:a16="http://schemas.microsoft.com/office/drawing/2014/main" id="{533824FB-787E-489B-A93A-B266020DA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87"/>
    </mc:Choice>
    <mc:Fallback>
      <p:transition spd="slow" advTm="15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Mapa conceitual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E8AC79A-5499-4C9C-BEFE-5A8FCCC3D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94384"/>
            <a:ext cx="2592288" cy="3222848"/>
          </a:xfrm>
        </p:spPr>
      </p:pic>
      <p:pic>
        <p:nvPicPr>
          <p:cNvPr id="8" name="Áudio 7">
            <a:hlinkClick r:id="" action="ppaction://media"/>
            <a:extLst>
              <a:ext uri="{FF2B5EF4-FFF2-40B4-BE49-F238E27FC236}">
                <a16:creationId xmlns:a16="http://schemas.microsoft.com/office/drawing/2014/main" id="{84867E61-A851-4B1D-9176-5D0FC4D4F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6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5"/>
    </mc:Choice>
    <mc:Fallback>
      <p:transition spd="slow" advTm="12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física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Física é um termo com origem no Grego “</a:t>
            </a:r>
            <a:r>
              <a:rPr lang="pt-BR" i="1" dirty="0"/>
              <a:t>physis</a:t>
            </a:r>
            <a:r>
              <a:rPr lang="pt-BR" dirty="0"/>
              <a:t>” que significa “natureza”. É a ciência que estuda as leis que regem os fenômenos naturais suscetíveis de serem examinados pela observação experimentação, procurando enquadrá-los em esquemas lógicos.</a:t>
            </a:r>
          </a:p>
          <a:p>
            <a:r>
              <a:rPr lang="pt-BR" dirty="0"/>
              <a:t>Alguns dos físicos mais conhecidos da História são Galileu Galiei, Isaac Newton e Albert Einstein.</a:t>
            </a:r>
          </a:p>
          <a:p>
            <a:r>
              <a:rPr lang="pt-BR" dirty="0"/>
              <a:t>Física é uma ciência fundamental que se desenvolve com base em teorias e experimentos. Fazem parte das principais teorias da física: a mecânica clássica (descrição do movimento de objetos ), a mecânica quântica (determinação de medidas de grandezas), a relatividade (relações do espaço-tempo e a gravidade) e o eletromagnetismo (estudo da eletricidade e magnetismo).</a:t>
            </a:r>
          </a:p>
          <a:p>
            <a:pPr indent="0">
              <a:buNone/>
            </a:pPr>
            <a:endParaRPr lang="pt-BR" dirty="0"/>
          </a:p>
        </p:txBody>
      </p:sp>
      <p:pic>
        <p:nvPicPr>
          <p:cNvPr id="6" name="Áudio 5">
            <a:hlinkClick r:id="" action="ppaction://media"/>
            <a:extLst>
              <a:ext uri="{FF2B5EF4-FFF2-40B4-BE49-F238E27FC236}">
                <a16:creationId xmlns:a16="http://schemas.microsoft.com/office/drawing/2014/main" id="{E67ECBD7-B74F-46E4-83F6-8B968DA47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73"/>
    </mc:Choice>
    <mc:Fallback>
      <p:transition spd="slow" advTm="25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do ENEM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Para medir o tempo de reação de uma pessoa, pode-se realizar a seguinte experiência: </a:t>
            </a:r>
          </a:p>
          <a:p>
            <a:r>
              <a:rPr lang="pt-BR" dirty="0"/>
              <a:t>I. Mantenha uma régua (com cerca de 30 cm) suspensa verticalmente, segurando-a pela extremidade superior, de modo que o zero da régua esteja situado na extremidade inferior. </a:t>
            </a:r>
          </a:p>
          <a:p>
            <a:r>
              <a:rPr lang="pt-BR" dirty="0"/>
              <a:t>II. A pessoa deve colocar os dedos de sua mão, em forma de pinça, próximos do zero da régua, sem tocá-la. </a:t>
            </a:r>
          </a:p>
          <a:p>
            <a:r>
              <a:rPr lang="pt-BR" dirty="0"/>
              <a:t>III. Sem aviso prévio, a pessoa que estiver segurando a régua deve soltá-la. A outra pessoa deve procurar segurá-la o mais rapidamente possível e observar a posição onde conseguiu segurar a régua, isto é, a distância que ela percorre durante a queda. O quadro seguinte mostra a posição em que três pessoas conseguiram segurar a régua e os respectivos tempos de reação.</a:t>
            </a:r>
          </a:p>
          <a:p>
            <a:endParaRPr lang="pt-BR" dirty="0"/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89C5C652-D876-434B-92EC-7951C69D8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40"/>
    </mc:Choice>
    <mc:Fallback>
      <p:transition spd="slow" advTm="58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8" y="2492896"/>
            <a:ext cx="4108704" cy="2520280"/>
          </a:xfrm>
        </p:spPr>
      </p:pic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1DD07718-F611-4BD7-A4B5-2CA4D6B43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6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01"/>
    </mc:Choice>
    <mc:Fallback>
      <p:transition spd="slow" advTm="16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A distância percorrida pela régua aumenta mais rapidamente que o tempo de reação </a:t>
            </a:r>
            <a:r>
              <a:rPr lang="pt-BR"/>
              <a:t>porque a</a:t>
            </a:r>
            <a:endParaRPr lang="pt-BR" dirty="0"/>
          </a:p>
          <a:p>
            <a:r>
              <a:rPr lang="pt-BR" dirty="0"/>
              <a:t> a) energia mecânica da régua aumenta, o que a faz cair mais rápido. </a:t>
            </a:r>
          </a:p>
          <a:p>
            <a:r>
              <a:rPr lang="pt-BR" dirty="0"/>
              <a:t>b) resistência do ar aumenta, o que faz a régua cair com menor velocidade. </a:t>
            </a:r>
          </a:p>
          <a:p>
            <a:r>
              <a:rPr lang="pt-BR" dirty="0"/>
              <a:t>c) aceleração de queda da régua varia, o que provoca um movimento acelerado. </a:t>
            </a:r>
          </a:p>
          <a:p>
            <a:r>
              <a:rPr lang="pt-BR" dirty="0"/>
              <a:t>d) força peso da régua tem valor constante, o que gera um movimento acelerado. e) velocidade da régua é constante, o que provoca uma passagem linear de tempo</a:t>
            </a:r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54E3AEEE-5C3C-49F0-BEAF-B2B0D77A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78"/>
    </mc:Choice>
    <mc:Fallback>
      <p:transition spd="slow" advTm="36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Resolução do problema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7" y="2438400"/>
            <a:ext cx="4243945" cy="3048000"/>
          </a:xfrm>
        </p:spPr>
      </p:pic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A1231E86-83C8-4246-BC49-91A9DDDA4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7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36"/>
    </mc:Choice>
    <mc:Fallback>
      <p:transition spd="slow" advTm="40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Nome: Daniel dos Santos Garcindo </a:t>
            </a:r>
          </a:p>
          <a:p>
            <a:r>
              <a:rPr lang="pt-BR" dirty="0"/>
              <a:t>Serie: 2M01</a:t>
            </a:r>
          </a:p>
          <a:p>
            <a:r>
              <a:rPr lang="pt-BR" dirty="0"/>
              <a:t>Professor: Lucas Xavier</a:t>
            </a:r>
          </a:p>
          <a:p>
            <a:endParaRPr lang="pt-BR" dirty="0"/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35E9DCB9-96EA-4293-8C69-E112F1466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47"/>
    </mc:Choice>
    <mc:Fallback>
      <p:transition spd="slow" advTm="1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2051</TotalTime>
  <Words>374</Words>
  <Application>Microsoft Office PowerPoint</Application>
  <PresentationFormat>Apresentação na tela (4:3)</PresentationFormat>
  <Paragraphs>28</Paragraphs>
  <Slides>9</Slides>
  <Notes>0</Notes>
  <HiddenSlides>0</HiddenSlides>
  <MMClips>9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Costura</vt:lpstr>
      <vt:lpstr>“Estudando para o Enem de forma invertida”</vt:lpstr>
      <vt:lpstr>            Competência e habilidade</vt:lpstr>
      <vt:lpstr>Mapa conceitual</vt:lpstr>
      <vt:lpstr>O que é física </vt:lpstr>
      <vt:lpstr>Questão do ENEM</vt:lpstr>
      <vt:lpstr>Apresentação do PowerPoint</vt:lpstr>
      <vt:lpstr>Apresentação do PowerPoint</vt:lpstr>
      <vt:lpstr>Resolução do problema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“Estudando para o enem de forma invertida”</dc:title>
  <dc:creator>Jonaci</dc:creator>
  <cp:lastModifiedBy>Daniel Garcindo</cp:lastModifiedBy>
  <cp:revision>20</cp:revision>
  <dcterms:created xsi:type="dcterms:W3CDTF">2017-07-27T18:14:12Z</dcterms:created>
  <dcterms:modified xsi:type="dcterms:W3CDTF">2017-07-31T02:47:41Z</dcterms:modified>
</cp:coreProperties>
</file>