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9" r:id="rId3"/>
    <p:sldId id="262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3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9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0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5446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12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3506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00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62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9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1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47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9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7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3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61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97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9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3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61B13B-1D07-2849-B7C6-D65266725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1969"/>
            <a:ext cx="9144000" cy="1952625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Estudando para o </a:t>
            </a:r>
            <a:r>
              <a:rPr lang="pt-BR" dirty="0">
                <a:solidFill>
                  <a:schemeClr val="tx1"/>
                </a:solidFill>
              </a:rPr>
              <a:t>E</a:t>
            </a:r>
            <a:r>
              <a:rPr lang="pt-BR" dirty="0" smtClean="0">
                <a:solidFill>
                  <a:schemeClr val="tx1"/>
                </a:solidFill>
              </a:rPr>
              <a:t>nem </a:t>
            </a:r>
            <a:r>
              <a:rPr lang="pt-BR" dirty="0">
                <a:solidFill>
                  <a:schemeClr val="tx1"/>
                </a:solidFill>
              </a:rPr>
              <a:t>de forma invertida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1F03932-FC49-B049-9ED8-D5A94C886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9750" y="2928937"/>
            <a:ext cx="8858250" cy="3393281"/>
          </a:xfrm>
        </p:spPr>
        <p:txBody>
          <a:bodyPr/>
          <a:lstStyle/>
          <a:p>
            <a:pPr algn="ctr"/>
            <a:r>
              <a:rPr lang="pt-BR" sz="3600" dirty="0">
                <a:solidFill>
                  <a:schemeClr val="tx1"/>
                </a:solidFill>
              </a:rPr>
              <a:t>EEEFM” Filomena </a:t>
            </a:r>
            <a:r>
              <a:rPr lang="pt-BR" sz="3600" dirty="0" err="1">
                <a:solidFill>
                  <a:schemeClr val="tx1"/>
                </a:solidFill>
              </a:rPr>
              <a:t>Quitiba</a:t>
            </a:r>
            <a:r>
              <a:rPr lang="pt-BR" sz="3600" dirty="0">
                <a:solidFill>
                  <a:schemeClr val="tx1"/>
                </a:solidFill>
              </a:rPr>
              <a:t>”</a:t>
            </a:r>
          </a:p>
          <a:p>
            <a:endParaRPr lang="pt-BR" dirty="0"/>
          </a:p>
          <a:p>
            <a:endParaRPr lang="pt-BR" dirty="0"/>
          </a:p>
          <a:p>
            <a:r>
              <a:rPr lang="pt-BR" sz="3200" dirty="0">
                <a:solidFill>
                  <a:srgbClr val="FF0000"/>
                </a:solidFill>
              </a:rPr>
              <a:t>Aluna: </a:t>
            </a:r>
            <a:r>
              <a:rPr lang="pt-BR" sz="3200" dirty="0">
                <a:solidFill>
                  <a:schemeClr val="tx1"/>
                </a:solidFill>
              </a:rPr>
              <a:t>Ana Julia Santos Oliveira </a:t>
            </a:r>
          </a:p>
          <a:p>
            <a:r>
              <a:rPr lang="pt-BR" sz="3200" dirty="0">
                <a:solidFill>
                  <a:srgbClr val="FF0000"/>
                </a:solidFill>
              </a:rPr>
              <a:t>Turma:</a:t>
            </a:r>
            <a:r>
              <a:rPr lang="pt-BR" sz="3200" dirty="0"/>
              <a:t> </a:t>
            </a:r>
            <a:r>
              <a:rPr lang="pt-BR" sz="3200" dirty="0">
                <a:solidFill>
                  <a:schemeClr val="tx1"/>
                </a:solidFill>
              </a:rPr>
              <a:t>2°M1</a:t>
            </a:r>
          </a:p>
          <a:p>
            <a:r>
              <a:rPr lang="pt-BR" sz="3200" dirty="0">
                <a:solidFill>
                  <a:srgbClr val="FF0000"/>
                </a:solidFill>
              </a:rPr>
              <a:t>Questão: </a:t>
            </a:r>
            <a:r>
              <a:rPr lang="pt-BR" sz="3200" dirty="0">
                <a:solidFill>
                  <a:schemeClr val="tx1"/>
                </a:solidFill>
              </a:rPr>
              <a:t>2002/03</a:t>
            </a:r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6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228">
        <p:split orient="vert"/>
      </p:transition>
    </mc:Choice>
    <mc:Fallback xmlns="">
      <p:transition spd="slow" advTm="1822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C8BA7501-4A8A-C042-B116-CA21BF1E1594}"/>
              </a:ext>
            </a:extLst>
          </p:cNvPr>
          <p:cNvSpPr txBox="1"/>
          <p:nvPr/>
        </p:nvSpPr>
        <p:spPr>
          <a:xfrm flipV="1">
            <a:off x="1762126" y="-4750594"/>
            <a:ext cx="3167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/>
              <a:t> </a:t>
            </a:r>
          </a:p>
        </p:txBody>
      </p:sp>
      <p:pic>
        <p:nvPicPr>
          <p:cNvPr id="1026" name="Picture 2" descr="C:\Users\User\Desktop\PNG AN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554037"/>
            <a:ext cx="9756775" cy="59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9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470">
        <p:split orient="vert"/>
      </p:transition>
    </mc:Choice>
    <mc:Fallback xmlns="">
      <p:transition spd="slow" advTm="4347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7CB88C9B-2D98-2E4F-8368-97C02DF86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2117" y="818098"/>
            <a:ext cx="9342495" cy="5703312"/>
          </a:xfrm>
        </p:spPr>
        <p:txBody>
          <a:bodyPr>
            <a:normAutofit fontScale="92500"/>
          </a:bodyPr>
          <a:lstStyle/>
          <a:p>
            <a:r>
              <a:rPr lang="pt-BR" sz="3600" dirty="0">
                <a:solidFill>
                  <a:srgbClr val="FF0000"/>
                </a:solidFill>
              </a:rPr>
              <a:t>M7</a:t>
            </a:r>
            <a:r>
              <a:rPr lang="pt-BR" sz="3600" dirty="0"/>
              <a:t> </a:t>
            </a:r>
            <a:r>
              <a:rPr lang="pt-BR" sz="3600" dirty="0">
                <a:solidFill>
                  <a:schemeClr val="tx1"/>
                </a:solidFill>
              </a:rPr>
              <a:t>apropriar-se de conhecimento da física para compreender o mundo natural e para interpretar, avaliar e planejar intenções científico- tecnológicas no mundo contemporâneo.</a:t>
            </a:r>
            <a:br>
              <a:rPr lang="pt-BR" sz="3600" dirty="0">
                <a:solidFill>
                  <a:schemeClr val="tx1"/>
                </a:solidFill>
              </a:rPr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>
                <a:solidFill>
                  <a:srgbClr val="FF0000"/>
                </a:solidFill>
              </a:rPr>
              <a:t>H19</a:t>
            </a:r>
            <a:r>
              <a:rPr lang="pt-BR" sz="3600" dirty="0"/>
              <a:t> </a:t>
            </a:r>
            <a:r>
              <a:rPr lang="pt-BR" sz="3600" dirty="0">
                <a:solidFill>
                  <a:schemeClr val="tx1"/>
                </a:solidFill>
              </a:rPr>
              <a:t>Reconhecer características físicas e parâmetros de movimentos de veículos, corpos celestes e outros objetos em diferentes linguagens e forma de representação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16145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6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1747">
        <p:cut/>
      </p:transition>
    </mc:Choice>
    <mc:Fallback xmlns="">
      <p:transition advTm="31747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xmlns="" id="{940D803F-B1C6-EF4F-90FE-F46145226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2" y="297656"/>
            <a:ext cx="9775032" cy="6381750"/>
          </a:xfrm>
          <a:prstGeom prst="rect">
            <a:avLst/>
          </a:prstGeom>
        </p:spPr>
      </p:pic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5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45"/>
    </mc:Choice>
    <mc:Fallback xmlns="">
      <p:transition spd="slow" advTm="61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29C8626-A759-EE43-8377-38D468EDC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6906" y="333375"/>
            <a:ext cx="9409113" cy="5857875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chemeClr val="tx1"/>
                </a:solidFill>
              </a:rPr>
              <a:t>Usando essas informações, um atleta de ossatura grande, pesando 63Kg e com altura igual a 1,59m, que tenha corrido uma meia-maratona, pode estimar que, em condições de peso ideal teria melhorado seu tempo da prova em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>
                <a:solidFill>
                  <a:srgbClr val="FF0000"/>
                </a:solidFill>
              </a:rPr>
              <a:t>A) 0,32 minutos            D) 2,68 minutos</a:t>
            </a:r>
            <a:br>
              <a:rPr lang="pt-BR" sz="3200" dirty="0">
                <a:solidFill>
                  <a:srgbClr val="FF0000"/>
                </a:solidFill>
              </a:rPr>
            </a:br>
            <a:r>
              <a:rPr lang="pt-BR" sz="3200" dirty="0">
                <a:solidFill>
                  <a:srgbClr val="FF0000"/>
                </a:solidFill>
              </a:rPr>
              <a:t>B) 0,67 minutos             E) 3,35 minutos</a:t>
            </a:r>
            <a:br>
              <a:rPr lang="pt-BR" sz="3200" dirty="0">
                <a:solidFill>
                  <a:srgbClr val="FF0000"/>
                </a:solidFill>
              </a:rPr>
            </a:br>
            <a:r>
              <a:rPr lang="pt-BR" sz="3200" dirty="0">
                <a:solidFill>
                  <a:srgbClr val="FF0000"/>
                </a:solidFill>
              </a:rPr>
              <a:t>C) 1,60 minutos</a:t>
            </a: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1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32"/>
    </mc:Choice>
    <mc:Fallback xmlns="">
      <p:transition spd="slow" advTm="38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1E79DD9-BD99-5C49-9BF7-3EE49594D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883" y="238126"/>
            <a:ext cx="8915400" cy="6429375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chemeClr val="tx1"/>
                </a:solidFill>
              </a:rPr>
              <a:t>De acordo com a tabela, o atleta em questão deveria "pesar" 58kg, isto é, ele está 5kg acima do "peso ideal".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Consultando-se o gráfico, para a meia-maratona, cada 1kg acima do ideal correspondente a uma perda de 0,67 minutos.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Assim: 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1kg                0,67min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5kg                    x min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Portanto: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X= 3, 35 minutos.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xmlns="" id="{E5DA0EA2-9F72-4748-AD32-A3B8BC2ED6CB}"/>
              </a:ext>
            </a:extLst>
          </p:cNvPr>
          <p:cNvCxnSpPr>
            <a:cxnSpLocks/>
          </p:cNvCxnSpPr>
          <p:nvPr/>
        </p:nvCxnSpPr>
        <p:spPr>
          <a:xfrm>
            <a:off x="3916623" y="4556364"/>
            <a:ext cx="1435859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xmlns="" id="{D278505C-9552-444E-87EB-44D87BDE4AE0}"/>
              </a:ext>
            </a:extLst>
          </p:cNvPr>
          <p:cNvCxnSpPr>
            <a:cxnSpLocks/>
          </p:cNvCxnSpPr>
          <p:nvPr/>
        </p:nvCxnSpPr>
        <p:spPr>
          <a:xfrm>
            <a:off x="3916623" y="4958954"/>
            <a:ext cx="1435859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42"/>
    </mc:Choice>
    <mc:Fallback xmlns="">
      <p:transition spd="slow" advTm="42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119</Words>
  <Application>Microsoft Office PowerPoint</Application>
  <PresentationFormat>Widescreen</PresentationFormat>
  <Paragraphs>11</Paragraphs>
  <Slides>6</Slides>
  <Notes>0</Notes>
  <HiddenSlides>0</HiddenSlides>
  <MMClips>6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Cacho</vt:lpstr>
      <vt:lpstr>Estudando para o Enem de forma invertida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 </dc:title>
  <cp:lastModifiedBy>Usuário do Windows</cp:lastModifiedBy>
  <cp:revision>12</cp:revision>
  <dcterms:modified xsi:type="dcterms:W3CDTF">2017-08-16T02:07:06Z</dcterms:modified>
</cp:coreProperties>
</file>