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vis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visita da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0CAEED-AF09-0C48-8253-F372B8F8D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71699"/>
            <a:ext cx="10938387" cy="4260236"/>
          </a:xfrm>
        </p:spPr>
        <p:txBody>
          <a:bodyPr>
            <a:normAutofit/>
          </a:bodyPr>
          <a:lstStyle/>
          <a:p>
            <a:r>
              <a:rPr lang="pt-BR" sz="3000" dirty="0"/>
              <a:t>Nome: Maria da graça Fernandes Onofre </a:t>
            </a:r>
            <a:br>
              <a:rPr lang="pt-BR" sz="3000" dirty="0"/>
            </a:br>
            <a:r>
              <a:rPr lang="pt-BR" sz="3000" dirty="0"/>
              <a:t>Ano: 1m06</a:t>
            </a:r>
            <a:br>
              <a:rPr lang="pt-BR" sz="3000" dirty="0"/>
            </a:br>
            <a:r>
              <a:rPr lang="pt-BR" sz="3000" dirty="0"/>
              <a:t>Professor: Lucas Xavier</a:t>
            </a:r>
            <a:br>
              <a:rPr lang="pt-BR" sz="3000" dirty="0"/>
            </a:br>
            <a:r>
              <a:rPr lang="pt-BR" sz="3000" dirty="0"/>
              <a:t>E.e.e.f.m professora Filomena </a:t>
            </a:r>
            <a:r>
              <a:rPr lang="pt-BR" sz="3000" dirty="0" err="1"/>
              <a:t>quitiba</a:t>
            </a:r>
            <a:r>
              <a:rPr lang="pt-BR" sz="3000" dirty="0"/>
              <a:t> </a:t>
            </a:r>
            <a:br>
              <a:rPr lang="pt-BR" sz="3000" dirty="0"/>
            </a:br>
            <a:r>
              <a:rPr lang="pt-BR" sz="3000" dirty="0"/>
              <a:t>Cinemática </a:t>
            </a:r>
            <a:br>
              <a:rPr lang="pt-BR" sz="3000" dirty="0"/>
            </a:br>
            <a:r>
              <a:rPr lang="pt-BR" sz="3000" dirty="0" err="1"/>
              <a:t>Enem</a:t>
            </a:r>
            <a:r>
              <a:rPr lang="pt-BR" sz="3000" dirty="0"/>
              <a:t> 2016 questão 54</a:t>
            </a:r>
            <a:br>
              <a:rPr lang="pt-BR" sz="3000" dirty="0"/>
            </a:br>
            <a:endParaRPr lang="pt-BR" sz="3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C11D6D4-0685-C843-950A-4F583AA36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452" y="224366"/>
            <a:ext cx="6400800" cy="1947333"/>
          </a:xfrm>
        </p:spPr>
        <p:txBody>
          <a:bodyPr>
            <a:normAutofit/>
          </a:bodyPr>
          <a:lstStyle/>
          <a:p>
            <a:r>
              <a:rPr lang="pt-BR" sz="4400" dirty="0"/>
              <a:t>Trabalho de física 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9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01"/>
    </mc:Choice>
    <mc:Fallback>
      <p:transition spd="slow" advTm="10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2AB7C3-6575-4645-847F-AF82BF46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pt-BR" dirty="0"/>
              <a:t>Mapa conceitual 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xmlns="" id="{6600794C-1140-7544-A7A8-80BC611D4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13899" y="753533"/>
            <a:ext cx="6539680" cy="6104467"/>
          </a:xfrm>
          <a:prstGeom prst="rect">
            <a:avLst/>
          </a:prstGeom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8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68"/>
    </mc:Choice>
    <mc:Fallback>
      <p:transition spd="slow" advTm="29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88609E-7807-4A4E-8D6A-A04FBAC68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507067"/>
          </a:xfrm>
        </p:spPr>
        <p:txBody>
          <a:bodyPr/>
          <a:lstStyle/>
          <a:p>
            <a:r>
              <a:rPr lang="pt-BR" dirty="0"/>
              <a:t>Competência e habilidades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DABF06A-58F9-344E-8130-BBB2ED74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75" y="2013428"/>
            <a:ext cx="8534400" cy="3615267"/>
          </a:xfrm>
        </p:spPr>
        <p:txBody>
          <a:bodyPr/>
          <a:lstStyle/>
          <a:p>
            <a:r>
              <a:rPr lang="pt-BR" dirty="0"/>
              <a:t>|||- H20</a:t>
            </a:r>
          </a:p>
          <a:p>
            <a:pPr>
              <a:buFont typeface="Wingdings" pitchFamily="2" charset="2"/>
              <a:buChar char="§"/>
            </a:pPr>
            <a:r>
              <a:rPr lang="pt-BR" dirty="0"/>
              <a:t>H20-Utilizar leis físicas para interpretar processos naturais e tecnológicos que envolvem trocas de calor, mudanças de pressão e densidade ou interações físicas que provoquem movimento de objetos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2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58"/>
    </mc:Choice>
    <mc:Fallback>
      <p:transition spd="slow" advTm="15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5C1D97-7DD1-484B-87B9-A8162F77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08622"/>
            <a:ext cx="8534400" cy="1507067"/>
          </a:xfrm>
        </p:spPr>
        <p:txBody>
          <a:bodyPr/>
          <a:lstStyle/>
          <a:p>
            <a:r>
              <a:rPr lang="pt-BR" dirty="0"/>
              <a:t>Conceitos da física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256597D-A797-2F44-BD57-C13E8834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225366"/>
            <a:ext cx="8534400" cy="3615267"/>
          </a:xfrm>
        </p:spPr>
        <p:txBody>
          <a:bodyPr/>
          <a:lstStyle/>
          <a:p>
            <a:r>
              <a:rPr lang="pt-BR" dirty="0"/>
              <a:t>Para localizarmos um ponto (ou um corpo) é preciso o prévio conhecimento da localização de outro corpo, este tal servirá como referência. Dizemos que um corpo está em movimento quando há mudança de posição em relação ao </a:t>
            </a:r>
            <a:r>
              <a:rPr lang="pt-BR" dirty="0" smtClean="0"/>
              <a:t>referencial </a:t>
            </a:r>
            <a:r>
              <a:rPr lang="pt-BR" dirty="0"/>
              <a:t>adotado.</a:t>
            </a:r>
          </a:p>
          <a:p>
            <a:pPr>
              <a:buFont typeface="Wingdings" pitchFamily="2" charset="2"/>
              <a:buChar char="§"/>
            </a:pPr>
            <a:r>
              <a:rPr lang="pt-BR" dirty="0"/>
              <a:t>Movimento retilíneo variado e movimento constante 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1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23"/>
    </mc:Choice>
    <mc:Fallback>
      <p:transition spd="slow" advTm="21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CFD156-5FD7-3C4E-B32C-2ECA8856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024" y="0"/>
            <a:ext cx="8534400" cy="1507067"/>
          </a:xfrm>
        </p:spPr>
        <p:txBody>
          <a:bodyPr/>
          <a:lstStyle/>
          <a:p>
            <a:r>
              <a:rPr lang="pt-BR" dirty="0"/>
              <a:t>Questão </a:t>
            </a:r>
            <a:r>
              <a:rPr lang="pt-BR" dirty="0" err="1"/>
              <a:t>Enem</a:t>
            </a:r>
            <a:r>
              <a:rPr lang="pt-BR" dirty="0"/>
              <a:t> 54-2016</a:t>
            </a: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xmlns="" id="{5C483B23-0505-5C46-AFE5-2D4416650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-53609"/>
            <a:ext cx="4892348" cy="6911609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5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45"/>
    </mc:Choice>
    <mc:Fallback>
      <p:transition spd="slow" advTm="44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8946E9-FE9B-3B40-BC92-B300F794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115" y="0"/>
            <a:ext cx="8534400" cy="1507067"/>
          </a:xfrm>
        </p:spPr>
        <p:txBody>
          <a:bodyPr/>
          <a:lstStyle/>
          <a:p>
            <a:r>
              <a:rPr lang="pt-BR" dirty="0"/>
              <a:t>Opções de respostas</a:t>
            </a:r>
          </a:p>
        </p:txBody>
      </p:sp>
      <p:pic>
        <p:nvPicPr>
          <p:cNvPr id="12" name="Imagem 12">
            <a:extLst>
              <a:ext uri="{FF2B5EF4-FFF2-40B4-BE49-F238E27FC236}">
                <a16:creationId xmlns:a16="http://schemas.microsoft.com/office/drawing/2014/main" xmlns="" id="{DB75F066-88E0-BB48-B075-11AF8EC21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1088469"/>
            <a:ext cx="7865807" cy="5769531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3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8"/>
    </mc:Choice>
    <mc:Fallback>
      <p:transition spd="slow" advTm="3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D23E77-69FF-E943-B120-89E04D0B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pt-BR" dirty="0"/>
              <a:t>Resolução 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CF506E24-8731-B94C-84CE-84DE14CC7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507067"/>
            <a:ext cx="11507788" cy="4823720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2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32"/>
    </mc:Choice>
    <mc:Fallback>
      <p:transition spd="slow" advTm="37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ti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105</Words>
  <Application>Microsoft Office PowerPoint</Application>
  <PresentationFormat>Widescreen</PresentationFormat>
  <Paragraphs>12</Paragraphs>
  <Slides>7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Century Gothic</vt:lpstr>
      <vt:lpstr>Wingdings</vt:lpstr>
      <vt:lpstr>Wingdings 3</vt:lpstr>
      <vt:lpstr>Fatia</vt:lpstr>
      <vt:lpstr>Nome: Maria da graça Fernandes Onofre  Ano: 1m06 Professor: Lucas Xavier E.e.e.f.m professora Filomena quitiba  Cinemática  Enem 2016 questão 54 </vt:lpstr>
      <vt:lpstr>Mapa conceitual  </vt:lpstr>
      <vt:lpstr>Competência e habilidades </vt:lpstr>
      <vt:lpstr>Conceitos da física </vt:lpstr>
      <vt:lpstr>Questão Enem 54-2016</vt:lpstr>
      <vt:lpstr>Opções de respostas</vt:lpstr>
      <vt:lpstr>Resolução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Nome: Maria da graça Fernandes Onofre  Ano: 1m06 Professor: Lucas Xavier Redemoinho professora Filomena quitiba  Cinemática  Enem 2016 questão 54 </dc:title>
  <cp:lastModifiedBy>Usuário do Windows</cp:lastModifiedBy>
  <cp:revision>9</cp:revision>
  <dcterms:modified xsi:type="dcterms:W3CDTF">2017-08-16T14:14:27Z</dcterms:modified>
</cp:coreProperties>
</file>