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44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B39D84-9E7B-4F00-B501-3BFD73B9453C}" type="datetimeFigureOut">
              <a:rPr lang="pt-BR" smtClean="0"/>
              <a:pPr/>
              <a:t>14/08/2017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94D8F-2516-4B7C-932D-BAD6015AA69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4632" cy="2592288"/>
          </a:xfrm>
        </p:spPr>
        <p:txBody>
          <a:bodyPr/>
          <a:lstStyle/>
          <a:p>
            <a:r>
              <a:rPr lang="pt-BR" b="1" i="1" dirty="0" smtClean="0"/>
              <a:t>ESTUDANDO PARA O ENEM DE FORMA INVERTIDA</a:t>
            </a:r>
            <a:endParaRPr lang="pt-BR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9712" y="4653136"/>
            <a:ext cx="509145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EEEFM Professora Filomena Quitiba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Nome: Affonso Arthur         turma : 1° M06 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Professor: Lucas Xavier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Competência e habilidade</a:t>
            </a:r>
          </a:p>
          <a:p>
            <a:r>
              <a:rPr lang="pt-BR" sz="2000" dirty="0" smtClean="0">
                <a:solidFill>
                  <a:schemeClr val="bg1"/>
                </a:solidFill>
              </a:rPr>
              <a:t>Enem: 1998 questão 59</a:t>
            </a:r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6896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B61740F-6240-1E41-B5EB-320570E11E29}"/>
              </a:ext>
            </a:extLst>
          </p:cNvPr>
          <p:cNvSpPr txBox="1"/>
          <p:nvPr/>
        </p:nvSpPr>
        <p:spPr>
          <a:xfrm>
            <a:off x="1659855" y="1566354"/>
            <a:ext cx="1233364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pt-BR" sz="1400">
                <a:solidFill>
                  <a:schemeClr val="tx1"/>
                </a:solidFill>
              </a:rPr>
              <a:t>WWW.WIKIFISICA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15FEE4E-D933-F540-BAB0-10BFDC1BABA0}"/>
              </a:ext>
            </a:extLst>
          </p:cNvPr>
          <p:cNvSpPr txBox="1"/>
          <p:nvPr/>
        </p:nvSpPr>
        <p:spPr>
          <a:xfrm rot="8612926" flipV="1">
            <a:off x="491970" y="1841074"/>
            <a:ext cx="115440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pt-BR"/>
              <a:t>PESQUISAR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xmlns="" id="{0A3AAB65-A02D-0640-A349-3733F16C41F4}"/>
              </a:ext>
            </a:extLst>
          </p:cNvPr>
          <p:cNvCxnSpPr>
            <a:cxnSpLocks/>
          </p:cNvCxnSpPr>
          <p:nvPr/>
        </p:nvCxnSpPr>
        <p:spPr>
          <a:xfrm flipV="1">
            <a:off x="513518" y="1874130"/>
            <a:ext cx="1056249" cy="9952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F463C722-FD26-4F41-A13C-B1D40B5B049A}"/>
              </a:ext>
            </a:extLst>
          </p:cNvPr>
          <p:cNvSpPr txBox="1"/>
          <p:nvPr/>
        </p:nvSpPr>
        <p:spPr>
          <a:xfrm>
            <a:off x="4286251" y="416720"/>
            <a:ext cx="17323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Questão Enem</a:t>
            </a:r>
          </a:p>
          <a:p>
            <a:pPr algn="ctr"/>
            <a:r>
              <a:rPr lang="pt-BR"/>
              <a:t>1998-59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4E10D336-E19C-6B48-87E5-72523092E321}"/>
              </a:ext>
            </a:extLst>
          </p:cNvPr>
          <p:cNvSpPr txBox="1"/>
          <p:nvPr/>
        </p:nvSpPr>
        <p:spPr>
          <a:xfrm rot="20311086">
            <a:off x="2939359" y="808895"/>
            <a:ext cx="127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EXAMINAR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E7BD5C54-074A-AB4B-8FF1-DEE06FFF15CA}"/>
              </a:ext>
            </a:extLst>
          </p:cNvPr>
          <p:cNvCxnSpPr>
            <a:cxnSpLocks/>
          </p:cNvCxnSpPr>
          <p:nvPr/>
        </p:nvCxnSpPr>
        <p:spPr>
          <a:xfrm flipV="1">
            <a:off x="2932767" y="976313"/>
            <a:ext cx="1253394" cy="743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EA41F369-C80D-4446-AB4B-DA3B273802C1}"/>
              </a:ext>
            </a:extLst>
          </p:cNvPr>
          <p:cNvSpPr txBox="1"/>
          <p:nvPr/>
        </p:nvSpPr>
        <p:spPr>
          <a:xfrm>
            <a:off x="5973638" y="3391358"/>
            <a:ext cx="1634132" cy="3666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/>
              <a:t>Power Point</a:t>
            </a:r>
          </a:p>
        </p:txBody>
      </p:sp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751CA64C-5C76-5E42-B419-29918D0F05CF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022182" y="739884"/>
            <a:ext cx="768522" cy="2651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4650D993-0D09-624D-A1D7-D968540F3850}"/>
              </a:ext>
            </a:extLst>
          </p:cNvPr>
          <p:cNvSpPr txBox="1"/>
          <p:nvPr/>
        </p:nvSpPr>
        <p:spPr>
          <a:xfrm>
            <a:off x="4186162" y="1558452"/>
            <a:ext cx="19662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Competência</a:t>
            </a:r>
          </a:p>
          <a:p>
            <a:pPr algn="ctr"/>
            <a:r>
              <a:rPr lang="pt-BR"/>
              <a:t>e Habilidade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xmlns="" id="{9E6DF8B0-25CA-A84D-BB01-978F7B969C83}"/>
              </a:ext>
            </a:extLst>
          </p:cNvPr>
          <p:cNvCxnSpPr>
            <a:cxnSpLocks/>
          </p:cNvCxnSpPr>
          <p:nvPr/>
        </p:nvCxnSpPr>
        <p:spPr>
          <a:xfrm>
            <a:off x="2916526" y="1916143"/>
            <a:ext cx="1223664" cy="24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40C9D348-E2FB-E949-8DC2-FD1FF1E50225}"/>
              </a:ext>
            </a:extLst>
          </p:cNvPr>
          <p:cNvSpPr txBox="1"/>
          <p:nvPr/>
        </p:nvSpPr>
        <p:spPr>
          <a:xfrm rot="479460">
            <a:off x="2920485" y="1563196"/>
            <a:ext cx="13638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ANALISAR</a:t>
            </a: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xmlns="" id="{BE02FE94-F8C8-CF4D-944A-A1C6568CA1AC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5148555" y="2258451"/>
            <a:ext cx="825083" cy="1316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64265CE1-B3B9-FD43-9B94-CC1A11B8D36E}"/>
              </a:ext>
            </a:extLst>
          </p:cNvPr>
          <p:cNvSpPr txBox="1"/>
          <p:nvPr/>
        </p:nvSpPr>
        <p:spPr>
          <a:xfrm rot="3009150">
            <a:off x="4805581" y="2573580"/>
            <a:ext cx="149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/>
              <a:t>EXPLORAÇAO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06E48754-4E9A-384F-AA57-F7685A5EC969}"/>
              </a:ext>
            </a:extLst>
          </p:cNvPr>
          <p:cNvSpPr txBox="1"/>
          <p:nvPr/>
        </p:nvSpPr>
        <p:spPr>
          <a:xfrm rot="745264">
            <a:off x="1521619" y="3237958"/>
            <a:ext cx="133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CRIAR</a:t>
            </a:r>
          </a:p>
        </p:txBody>
      </p: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xmlns="" id="{BF867671-B931-4848-8B6F-2BC245DF347D}"/>
              </a:ext>
            </a:extLst>
          </p:cNvPr>
          <p:cNvCxnSpPr>
            <a:cxnSpLocks/>
          </p:cNvCxnSpPr>
          <p:nvPr/>
        </p:nvCxnSpPr>
        <p:spPr>
          <a:xfrm>
            <a:off x="1276946" y="3331543"/>
            <a:ext cx="1125140" cy="347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m 75">
            <a:extLst>
              <a:ext uri="{FF2B5EF4-FFF2-40B4-BE49-F238E27FC236}">
                <a16:creationId xmlns:a16="http://schemas.microsoft.com/office/drawing/2014/main" xmlns="" id="{CF86750D-BA04-9C4F-B937-7A2EF89841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39" y="2869391"/>
            <a:ext cx="1127977" cy="136923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C48F37C-2609-4142-BF4A-5C5D2ABDAB99}"/>
              </a:ext>
            </a:extLst>
          </p:cNvPr>
          <p:cNvSpPr txBox="1"/>
          <p:nvPr/>
        </p:nvSpPr>
        <p:spPr>
          <a:xfrm>
            <a:off x="2528858" y="3343602"/>
            <a:ext cx="114124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Mapa conceitual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E5214397-A3F2-194F-8A4E-13151E8419A4}"/>
              </a:ext>
            </a:extLst>
          </p:cNvPr>
          <p:cNvCxnSpPr>
            <a:cxnSpLocks/>
          </p:cNvCxnSpPr>
          <p:nvPr/>
        </p:nvCxnSpPr>
        <p:spPr>
          <a:xfrm flipV="1">
            <a:off x="3670102" y="3679031"/>
            <a:ext cx="2259211" cy="93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845933B5-FE45-8049-864E-CCB9192CF08A}"/>
              </a:ext>
            </a:extLst>
          </p:cNvPr>
          <p:cNvSpPr txBox="1"/>
          <p:nvPr/>
        </p:nvSpPr>
        <p:spPr>
          <a:xfrm>
            <a:off x="3735225" y="3315190"/>
            <a:ext cx="259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/>
              <a:t>APRESENTAÇÃO MONTAGEM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C2968842-C453-D743-B661-9E3204B5B14E}"/>
              </a:ext>
            </a:extLst>
          </p:cNvPr>
          <p:cNvSpPr txBox="1"/>
          <p:nvPr/>
        </p:nvSpPr>
        <p:spPr>
          <a:xfrm rot="4247506">
            <a:off x="7076100" y="4469754"/>
            <a:ext cx="1440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/>
              <a:t>GRAVAÇÃO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xmlns="" id="{EDB62F36-1DDB-7747-8519-1B360AFA6E8F}"/>
              </a:ext>
            </a:extLst>
          </p:cNvPr>
          <p:cNvCxnSpPr>
            <a:cxnSpLocks/>
          </p:cNvCxnSpPr>
          <p:nvPr/>
        </p:nvCxnSpPr>
        <p:spPr>
          <a:xfrm>
            <a:off x="7509713" y="4128431"/>
            <a:ext cx="384131" cy="136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54C95898-062F-B14C-A262-E31501E019EF}"/>
              </a:ext>
            </a:extLst>
          </p:cNvPr>
          <p:cNvSpPr txBox="1"/>
          <p:nvPr/>
        </p:nvSpPr>
        <p:spPr>
          <a:xfrm>
            <a:off x="6223993" y="5724974"/>
            <a:ext cx="166985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Montagem do podcast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xmlns="" id="{B5067091-7F88-8F4E-93C2-901F54A6C0B8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5032363" y="6048139"/>
            <a:ext cx="119163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3698E4C8-1D34-884B-AF89-FD8186B08B4F}"/>
              </a:ext>
            </a:extLst>
          </p:cNvPr>
          <p:cNvSpPr txBox="1"/>
          <p:nvPr/>
        </p:nvSpPr>
        <p:spPr>
          <a:xfrm>
            <a:off x="5182154" y="5674715"/>
            <a:ext cx="7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ENVIAR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xmlns="" id="{03687761-A217-0A42-AD1C-1D95BAB0EDFB}"/>
              </a:ext>
            </a:extLst>
          </p:cNvPr>
          <p:cNvSpPr txBox="1"/>
          <p:nvPr/>
        </p:nvSpPr>
        <p:spPr>
          <a:xfrm>
            <a:off x="4286250" y="5687496"/>
            <a:ext cx="74611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E-mail  </a:t>
            </a:r>
          </a:p>
        </p:txBody>
      </p: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xmlns="" id="{A41EDBBB-F0E4-F24D-8245-7DC29D824978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2873834" y="5489303"/>
            <a:ext cx="1412416" cy="521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5FB60D73-36A9-9240-B5B1-E8D284BA26B2}"/>
              </a:ext>
            </a:extLst>
          </p:cNvPr>
          <p:cNvSpPr txBox="1"/>
          <p:nvPr/>
        </p:nvSpPr>
        <p:spPr>
          <a:xfrm rot="817696">
            <a:off x="3199874" y="5327955"/>
            <a:ext cx="89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AVALIAR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xmlns="" id="{AE3D4C31-2132-0B4E-B618-E40DAF4921CE}"/>
              </a:ext>
            </a:extLst>
          </p:cNvPr>
          <p:cNvSpPr txBox="1"/>
          <p:nvPr/>
        </p:nvSpPr>
        <p:spPr>
          <a:xfrm rot="1425130">
            <a:off x="1981398" y="5017263"/>
            <a:ext cx="93528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/>
              <a:t>Nota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6896" y="6170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07797"/>
      </p:ext>
    </p:extLst>
  </p:cSld>
  <p:clrMapOvr>
    <a:masterClrMapping/>
  </p:clrMapOvr>
  <p:transition advTm="41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2376264"/>
          </a:xfrm>
        </p:spPr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    IV – Relacionar informações, representadas em diferentes formas, e conhecimentos disponíveis em situações concretas para construir argumentação consistente.</a:t>
            </a:r>
            <a:endParaRPr lang="pt-BR" b="1" i="1" dirty="0">
              <a:solidFill>
                <a:schemeClr val="bg1"/>
              </a:solidFill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692896"/>
          </a:xfrm>
        </p:spPr>
        <p:txBody>
          <a:bodyPr/>
          <a:lstStyle/>
          <a:p>
            <a:pPr algn="ctr">
              <a:buNone/>
            </a:pPr>
            <a:r>
              <a:rPr lang="pt-BR" b="1" i="1" dirty="0" smtClean="0">
                <a:solidFill>
                  <a:schemeClr val="bg1"/>
                </a:solidFill>
              </a:rPr>
              <a:t>H7 - Selecionar testes de controle, outros parâmetros ou critérios para a comparação de materiais e produtos, tendo em vista a defesa do consumidor, saúde do trabalhador e a qualidade de vida. </a:t>
            </a:r>
            <a:endParaRPr lang="pt-BR" b="1" i="1" dirty="0">
              <a:solidFill>
                <a:schemeClr val="bg1"/>
              </a:solidFill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6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Quando  a velocidade  de uma partícula   e constante, podemos dizer que há movimento uniforme, para descrever esse movimento utilizamos a função horária da posição . Quando uma partícula executa um movimento, com velocidade constante em relação a um determinado  REFERENCIAL dizemos que ela esta em MOVIMENTO  UNIRFORME , isso significa dizer que o objeto móvel percorre distancias iguais para o intervalos de tempos iguais , nesse tipo de movimento apenas o espaço percorrido sofre variação no tempo 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Movimento uniforme velocidade constate:</a:t>
            </a:r>
            <a:endParaRPr lang="pt-BR" dirty="0"/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59 ano 1998</a:t>
            </a:r>
            <a:endParaRPr lang="pt-BR" dirty="0"/>
          </a:p>
        </p:txBody>
      </p:sp>
      <p:pic>
        <p:nvPicPr>
          <p:cNvPr id="4" name="Espaço Reservado para Conteúdo 3" descr="enem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49651" t="31959" r="16107" b="22385"/>
          <a:stretch>
            <a:fillRect/>
          </a:stretch>
        </p:blipFill>
        <p:spPr>
          <a:xfrm>
            <a:off x="1331641" y="1412776"/>
            <a:ext cx="6169122" cy="4608512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6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</a:t>
            </a:r>
            <a:endParaRPr lang="pt-BR" dirty="0"/>
          </a:p>
        </p:txBody>
      </p:sp>
      <p:pic>
        <p:nvPicPr>
          <p:cNvPr id="4" name="Espaço Reservado para Conteúdo 3" descr="enem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3921" t="35145" r="51252" b="54020"/>
          <a:stretch>
            <a:fillRect/>
          </a:stretch>
        </p:blipFill>
        <p:spPr>
          <a:xfrm>
            <a:off x="755576" y="2132856"/>
            <a:ext cx="7356863" cy="1368152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288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210</Words>
  <Application>Microsoft Office PowerPoint</Application>
  <PresentationFormat>Apresentação na tela (4:3)</PresentationFormat>
  <Paragraphs>35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Ápice</vt:lpstr>
      <vt:lpstr>ESTUDANDO PARA O ENEM DE FORMA INVERTIDA</vt:lpstr>
      <vt:lpstr>Apresentação do PowerPoint</vt:lpstr>
      <vt:lpstr>Competência </vt:lpstr>
      <vt:lpstr>Habilidade</vt:lpstr>
      <vt:lpstr>Movimento uniforme velocidade constate:</vt:lpstr>
      <vt:lpstr>Questão 59 ano 1998</vt:lpstr>
      <vt:lpstr>Resolução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Dayana</dc:creator>
  <cp:lastModifiedBy>adm</cp:lastModifiedBy>
  <cp:revision>50</cp:revision>
  <dcterms:created xsi:type="dcterms:W3CDTF">2017-07-27T22:59:27Z</dcterms:created>
  <dcterms:modified xsi:type="dcterms:W3CDTF">2017-08-14T21:58:49Z</dcterms:modified>
</cp:coreProperties>
</file>