
<file path=[Content_Types].xml><?xml version="1.0" encoding="utf-8"?>
<Types xmlns="http://schemas.openxmlformats.org/package/2006/content-types">
  <Default Extension="png" ContentType="image/png"/>
  <Default Extension="3gp" ContentType="audio/3gp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61" r:id="rId3"/>
    <p:sldId id="262" r:id="rId4"/>
    <p:sldId id="264" r:id="rId5"/>
    <p:sldId id="257" r:id="rId6"/>
    <p:sldId id="260" r:id="rId7"/>
    <p:sldId id="263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715-4A80-40E3-9841-C3F8A56DAF71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DD81-3405-40E9-A766-96ECD59D6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715-4A80-40E3-9841-C3F8A56DAF71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DD81-3405-40E9-A766-96ECD59D6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08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715-4A80-40E3-9841-C3F8A56DAF71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DD81-3405-40E9-A766-96ECD59D6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65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715-4A80-40E3-9841-C3F8A56DAF71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DD81-3405-40E9-A766-96ECD59D6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28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715-4A80-40E3-9841-C3F8A56DAF71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DD81-3405-40E9-A766-96ECD59D6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53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715-4A80-40E3-9841-C3F8A56DAF71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DD81-3405-40E9-A766-96ECD59D6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44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715-4A80-40E3-9841-C3F8A56DAF71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DD81-3405-40E9-A766-96ECD59D6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13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715-4A80-40E3-9841-C3F8A56DAF71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DD81-3405-40E9-A766-96ECD59D6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99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715-4A80-40E3-9841-C3F8A56DAF71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DD81-3405-40E9-A766-96ECD59D6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2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715-4A80-40E3-9841-C3F8A56DAF71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DD81-3405-40E9-A766-96ECD59D6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10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715-4A80-40E3-9841-C3F8A56DAF71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DD81-3405-40E9-A766-96ECD59D6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20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7B715-4A80-40E3-9841-C3F8A56DAF71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2DD81-3405-40E9-A766-96ECD59D6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930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3gp"/><Relationship Id="rId1" Type="http://schemas.microsoft.com/office/2007/relationships/media" Target="../media/media2.3gp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3gp"/><Relationship Id="rId1" Type="http://schemas.microsoft.com/office/2007/relationships/media" Target="../media/media3.3g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3gp"/><Relationship Id="rId1" Type="http://schemas.microsoft.com/office/2007/relationships/media" Target="../media/media4.3g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3gp"/><Relationship Id="rId1" Type="http://schemas.microsoft.com/office/2007/relationships/media" Target="../media/media5.3g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3gp"/><Relationship Id="rId1" Type="http://schemas.microsoft.com/office/2007/relationships/media" Target="../media/media6.3g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3gp"/><Relationship Id="rId1" Type="http://schemas.microsoft.com/office/2007/relationships/media" Target="../media/media7.3g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ENEM: 2011</a:t>
            </a:r>
          </a:p>
          <a:p>
            <a:r>
              <a:rPr lang="pt-BR" dirty="0" smtClean="0"/>
              <a:t>Nome: Eduardo Feres    Turma: 1ºM05</a:t>
            </a:r>
          </a:p>
          <a:p>
            <a:r>
              <a:rPr lang="pt-BR" dirty="0" smtClean="0"/>
              <a:t>EEEFM </a:t>
            </a:r>
            <a:r>
              <a:rPr lang="pt-BR" dirty="0" err="1" smtClean="0"/>
              <a:t>Profº</a:t>
            </a:r>
            <a:r>
              <a:rPr lang="pt-BR" dirty="0" smtClean="0"/>
              <a:t> Filomena </a:t>
            </a:r>
            <a:r>
              <a:rPr lang="pt-BR" dirty="0" err="1" smtClean="0"/>
              <a:t>Quitiba</a:t>
            </a:r>
            <a:endParaRPr lang="pt-BR" dirty="0"/>
          </a:p>
        </p:txBody>
      </p:sp>
      <p:pic>
        <p:nvPicPr>
          <p:cNvPr id="4" name="1° sli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1457" y="1619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8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Mapa conceitual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85" y="0"/>
            <a:ext cx="6878825" cy="6878825"/>
          </a:xfrm>
        </p:spPr>
      </p:pic>
      <p:pic>
        <p:nvPicPr>
          <p:cNvPr id="3" name="2 sli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08135" y="19463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6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e Habilidade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2000" dirty="0"/>
              <a:t>III - Selecionar, organizar,</a:t>
            </a:r>
          </a:p>
          <a:p>
            <a:pPr marL="0" indent="0">
              <a:buNone/>
            </a:pPr>
            <a:r>
              <a:rPr lang="pt-BR" sz="2000" dirty="0"/>
              <a:t>relacionar, interpretar dados e</a:t>
            </a:r>
          </a:p>
          <a:p>
            <a:pPr marL="0" indent="0">
              <a:buNone/>
            </a:pPr>
            <a:r>
              <a:rPr lang="pt-BR" sz="2000" dirty="0"/>
              <a:t>informações representados de</a:t>
            </a:r>
          </a:p>
          <a:p>
            <a:pPr marL="0" indent="0">
              <a:buNone/>
            </a:pPr>
            <a:r>
              <a:rPr lang="pt-BR" sz="2000" dirty="0"/>
              <a:t>diferentes formas para tomar</a:t>
            </a:r>
          </a:p>
          <a:p>
            <a:pPr marL="0" indent="0">
              <a:buNone/>
            </a:pPr>
            <a:r>
              <a:rPr lang="pt-BR" sz="2000" dirty="0"/>
              <a:t>decisões e enfrentar </a:t>
            </a:r>
            <a:r>
              <a:rPr lang="pt-BR" sz="2000" dirty="0" smtClean="0"/>
              <a:t>situações-problema</a:t>
            </a:r>
            <a:r>
              <a:rPr lang="pt-BR" sz="2000" dirty="0" smtClean="0"/>
              <a:t>.</a:t>
            </a:r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/>
              <a:t>H15 - Associar os processos vitais do</a:t>
            </a:r>
          </a:p>
          <a:p>
            <a:pPr marL="0" indent="0">
              <a:buNone/>
            </a:pPr>
            <a:r>
              <a:rPr lang="pt-BR" sz="2000" dirty="0"/>
              <a:t>organismo humano (defesa,</a:t>
            </a:r>
          </a:p>
          <a:p>
            <a:pPr marL="0" indent="0">
              <a:buNone/>
            </a:pPr>
            <a:r>
              <a:rPr lang="pt-BR" sz="2000" dirty="0"/>
              <a:t>manutenção do equilíbrio interno,</a:t>
            </a:r>
          </a:p>
          <a:p>
            <a:pPr marL="0" indent="0">
              <a:buNone/>
            </a:pPr>
            <a:r>
              <a:rPr lang="pt-BR" sz="2000" dirty="0"/>
              <a:t>relações com o ambiente,</a:t>
            </a:r>
          </a:p>
          <a:p>
            <a:pPr marL="0" indent="0">
              <a:buNone/>
            </a:pPr>
            <a:r>
              <a:rPr lang="pt-BR" sz="2000" dirty="0"/>
              <a:t>sexualidade etc.) a fatores de ordem</a:t>
            </a:r>
          </a:p>
          <a:p>
            <a:pPr marL="0" indent="0">
              <a:buNone/>
            </a:pPr>
            <a:r>
              <a:rPr lang="pt-BR" sz="2000" dirty="0"/>
              <a:t>ambiental, social ou cultural dos</a:t>
            </a:r>
          </a:p>
          <a:p>
            <a:pPr marL="0" indent="0">
              <a:buNone/>
            </a:pPr>
            <a:r>
              <a:rPr lang="pt-BR" sz="2000" dirty="0"/>
              <a:t>indivíduos, seus hábitos ou outras</a:t>
            </a:r>
          </a:p>
          <a:p>
            <a:pPr marL="0" indent="0">
              <a:buNone/>
            </a:pPr>
            <a:r>
              <a:rPr lang="pt-BR" sz="2000" dirty="0"/>
              <a:t>características pessoais.</a:t>
            </a:r>
            <a:endParaRPr lang="pt-BR" sz="2000" dirty="0"/>
          </a:p>
        </p:txBody>
      </p:sp>
      <p:pic>
        <p:nvPicPr>
          <p:cNvPr id="4" name="3 sli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4983" y="1385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5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Explicação e conceito da Física</a:t>
            </a:r>
            <a:endParaRPr lang="pt-BR" dirty="0"/>
          </a:p>
        </p:txBody>
      </p:sp>
      <p:pic>
        <p:nvPicPr>
          <p:cNvPr id="4" name="4 slide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1607" y="1990887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4231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81 – ENEM 2011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9992" y="132177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/>
              <a:t>Para medir o tempo de reação de uma pessoa, pode-se realizar a seguinte experiência: I. Mantenha uma régua (com cerca de 30 cm) suspensa verticalmente, segurando-a pela extremidade superior, de modo que o zero da régua esteja situado na extremidade inferior. II. A pessoa deve colocar os dedos de sua mão, em forma de pinça, próximos do zero da régua, sem tocá-la. III. Sem aviso prévio, a pessoa que estiver segurando a régua deve soltá-la. A outra pessoa deve procurar segurá-la o mais rapidamente possível e observar a posição onde conseguiu segurar a régua, isto é, a distância que ela percorre durante a queda</a:t>
            </a:r>
            <a:r>
              <a:rPr lang="pt-BR" sz="2000" dirty="0" smtClean="0"/>
              <a:t>.</a:t>
            </a:r>
          </a:p>
          <a:p>
            <a:pPr marL="0" indent="0">
              <a:buNone/>
            </a:pPr>
            <a:r>
              <a:rPr lang="pt-BR" sz="2000" dirty="0"/>
              <a:t>O quadro seguinte mostra a posição em que três pessoas conseguiram segurar a régua e os respectivos tempos de </a:t>
            </a:r>
            <a:r>
              <a:rPr lang="pt-BR" sz="2000" dirty="0" smtClean="0"/>
              <a:t>reação: </a:t>
            </a:r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77" y="4180114"/>
            <a:ext cx="6060659" cy="1747725"/>
          </a:xfrm>
          <a:prstGeom prst="rect">
            <a:avLst/>
          </a:prstGeom>
        </p:spPr>
      </p:pic>
      <p:pic>
        <p:nvPicPr>
          <p:cNvPr id="5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9985" y="5405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8612" y="365124"/>
            <a:ext cx="10515600" cy="13255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1588" y="201695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/>
              <a:t>A distância percorrida pela régua aumenta mais </a:t>
            </a:r>
            <a:r>
              <a:rPr lang="pt-BR" sz="1800" dirty="0" smtClean="0"/>
              <a:t>rapidamente </a:t>
            </a:r>
            <a:r>
              <a:rPr lang="pt-BR" sz="1800" dirty="0"/>
              <a:t>que o tempo de reação porque </a:t>
            </a:r>
            <a:r>
              <a:rPr lang="pt-BR" sz="1800" dirty="0" smtClean="0"/>
              <a:t>a:</a:t>
            </a:r>
          </a:p>
          <a:p>
            <a:pPr marL="0" indent="0">
              <a:buNone/>
            </a:pPr>
            <a:r>
              <a:rPr lang="pt-BR" sz="1800" dirty="0" smtClean="0"/>
              <a:t> </a:t>
            </a:r>
            <a:r>
              <a:rPr lang="pt-BR" sz="1800" dirty="0"/>
              <a:t>a) energia mecânica da régua aumenta, o que a faz cair mais rápido</a:t>
            </a:r>
            <a:r>
              <a:rPr lang="pt-BR" sz="1800" dirty="0" smtClean="0"/>
              <a:t>.</a:t>
            </a:r>
          </a:p>
          <a:p>
            <a:pPr marL="0" indent="0">
              <a:buNone/>
            </a:pPr>
            <a:r>
              <a:rPr lang="pt-BR" sz="1800" dirty="0" smtClean="0"/>
              <a:t> </a:t>
            </a:r>
            <a:r>
              <a:rPr lang="pt-BR" sz="1800" dirty="0"/>
              <a:t>b) resistência do ar aumenta, o que faz a régua cair com menor velocidade</a:t>
            </a:r>
            <a:r>
              <a:rPr lang="pt-BR" sz="1800" dirty="0" smtClean="0"/>
              <a:t>.</a:t>
            </a:r>
          </a:p>
          <a:p>
            <a:pPr marL="0" indent="0">
              <a:buNone/>
            </a:pPr>
            <a:r>
              <a:rPr lang="pt-BR" sz="1800" dirty="0" smtClean="0"/>
              <a:t> </a:t>
            </a:r>
            <a:r>
              <a:rPr lang="pt-BR" sz="1800" dirty="0"/>
              <a:t>c) aceleração de queda da régua varia, o que provoca um movimento acelerado</a:t>
            </a:r>
            <a:r>
              <a:rPr lang="pt-BR" sz="1800" dirty="0" smtClean="0"/>
              <a:t>.</a:t>
            </a:r>
          </a:p>
          <a:p>
            <a:pPr marL="0" indent="0">
              <a:buNone/>
            </a:pPr>
            <a:r>
              <a:rPr lang="pt-BR" sz="1800" dirty="0" smtClean="0"/>
              <a:t> </a:t>
            </a:r>
            <a:r>
              <a:rPr lang="pt-BR" sz="1800" dirty="0"/>
              <a:t>d) força peso da régua tem valor constante, o que gera um movimento acelerado</a:t>
            </a:r>
            <a:r>
              <a:rPr lang="pt-BR" sz="1800" dirty="0" smtClean="0"/>
              <a:t>.</a:t>
            </a:r>
          </a:p>
          <a:p>
            <a:pPr marL="0" indent="0">
              <a:buNone/>
            </a:pPr>
            <a:r>
              <a:rPr lang="pt-BR" sz="1800" dirty="0" smtClean="0"/>
              <a:t> </a:t>
            </a:r>
            <a:r>
              <a:rPr lang="pt-BR" sz="1800" dirty="0"/>
              <a:t>e) velocidade da régua é constante, o que provoca uma passagem linear de tempo.</a:t>
            </a:r>
          </a:p>
        </p:txBody>
      </p:sp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6108" y="48600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err="1" smtClean="0"/>
              <a:t>Δs</a:t>
            </a:r>
            <a:r>
              <a:rPr lang="pt-BR" dirty="0" smtClean="0"/>
              <a:t> </a:t>
            </a:r>
            <a:r>
              <a:rPr lang="pt-BR" dirty="0" smtClean="0"/>
              <a:t>é </a:t>
            </a:r>
            <a:r>
              <a:rPr lang="pt-BR" dirty="0"/>
              <a:t>proporcional ao quadrado do tempo de queda t e por isso </a:t>
            </a:r>
            <a:r>
              <a:rPr lang="pt-BR" dirty="0" err="1"/>
              <a:t>Δs</a:t>
            </a:r>
            <a:r>
              <a:rPr lang="pt-BR" dirty="0"/>
              <a:t> aumenta mais rapidamente do que o tempo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melhor opção é a (d) que cita o movimento acelerado com aceleração constante.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17" y="1690688"/>
            <a:ext cx="2005863" cy="975327"/>
          </a:xfrm>
          <a:prstGeom prst="rect">
            <a:avLst/>
          </a:prstGeom>
        </p:spPr>
      </p:pic>
      <p:pic>
        <p:nvPicPr>
          <p:cNvPr id="5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322" y="47360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5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390</Words>
  <Application>Microsoft Office PowerPoint</Application>
  <PresentationFormat>Widescreen</PresentationFormat>
  <Paragraphs>35</Paragraphs>
  <Slides>7</Slides>
  <Notes>0</Notes>
  <HiddenSlides>0</HiddenSlides>
  <MMClips>7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Estudando para o ENEM de forma Invertida</vt:lpstr>
      <vt:lpstr>Mapa conceitual</vt:lpstr>
      <vt:lpstr>Competência e Habilidade</vt:lpstr>
      <vt:lpstr>Explicação e conceito da Física</vt:lpstr>
      <vt:lpstr>Questão 81 – ENEM 2011</vt:lpstr>
      <vt:lpstr>Apresentação do PowerPoint</vt:lpstr>
      <vt:lpstr>Resolução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Geanete</dc:creator>
  <cp:lastModifiedBy>Geanete</cp:lastModifiedBy>
  <cp:revision>10</cp:revision>
  <dcterms:created xsi:type="dcterms:W3CDTF">2017-05-08T17:11:30Z</dcterms:created>
  <dcterms:modified xsi:type="dcterms:W3CDTF">2017-07-28T23:56:28Z</dcterms:modified>
</cp:coreProperties>
</file>