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C653-5329-4745-9F54-AD2B27E7B54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54B274E-6300-470F-AD07-C6ED4AFEE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91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C653-5329-4745-9F54-AD2B27E7B54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4B274E-6300-470F-AD07-C6ED4AFEE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09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C653-5329-4745-9F54-AD2B27E7B54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4B274E-6300-470F-AD07-C6ED4AFEE2D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46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C653-5329-4745-9F54-AD2B27E7B54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4B274E-6300-470F-AD07-C6ED4AFEE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79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C653-5329-4745-9F54-AD2B27E7B54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4B274E-6300-470F-AD07-C6ED4AFEE2D1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94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C653-5329-4745-9F54-AD2B27E7B54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4B274E-6300-470F-AD07-C6ED4AFEE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161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C653-5329-4745-9F54-AD2B27E7B54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274E-6300-470F-AD07-C6ED4AFEE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125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C653-5329-4745-9F54-AD2B27E7B54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274E-6300-470F-AD07-C6ED4AFEE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7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C653-5329-4745-9F54-AD2B27E7B54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274E-6300-470F-AD07-C6ED4AFEE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8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C653-5329-4745-9F54-AD2B27E7B54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4B274E-6300-470F-AD07-C6ED4AFEE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21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C653-5329-4745-9F54-AD2B27E7B54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4B274E-6300-470F-AD07-C6ED4AFEE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54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C653-5329-4745-9F54-AD2B27E7B54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4B274E-6300-470F-AD07-C6ED4AFEE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17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C653-5329-4745-9F54-AD2B27E7B54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274E-6300-470F-AD07-C6ED4AFEE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64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C653-5329-4745-9F54-AD2B27E7B54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274E-6300-470F-AD07-C6ED4AFEE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96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C653-5329-4745-9F54-AD2B27E7B54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274E-6300-470F-AD07-C6ED4AFEE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06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C653-5329-4745-9F54-AD2B27E7B54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4B274E-6300-470F-AD07-C6ED4AFEE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6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8C653-5329-4745-9F54-AD2B27E7B542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54B274E-6300-470F-AD07-C6ED4AFEE2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20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://www.fisicaevestibular.com.br/images/cinematica4/image016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398463"/>
            <a:ext cx="9144000" cy="2387600"/>
          </a:xfrm>
        </p:spPr>
        <p:txBody>
          <a:bodyPr>
            <a:normAutofit/>
          </a:bodyPr>
          <a:lstStyle/>
          <a:p>
            <a:r>
              <a:rPr lang="pt-BR" sz="7200" b="1" i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ESTUDANDO PARA O ENEM DE FORMA INVERTIDA</a:t>
            </a:r>
            <a:endParaRPr lang="pt-BR" sz="7200" b="1" i="1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5700" y="4033838"/>
            <a:ext cx="9144000" cy="1655762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lgerian" panose="04020705040A02060702" pitchFamily="82" charset="0"/>
              </a:rPr>
              <a:t>Aluna: kemilly Pereira</a:t>
            </a:r>
          </a:p>
          <a:p>
            <a:r>
              <a:rPr lang="pt-BR" dirty="0" smtClean="0">
                <a:latin typeface="Algerian" panose="04020705040A02060702" pitchFamily="82" charset="0"/>
              </a:rPr>
              <a:t>Prof: LUCAS</a:t>
            </a:r>
          </a:p>
          <a:p>
            <a:r>
              <a:rPr lang="pt-BR" dirty="0" smtClean="0">
                <a:latin typeface="Algerian" panose="04020705040A02060702" pitchFamily="82" charset="0"/>
              </a:rPr>
              <a:t>Serie:1M04</a:t>
            </a:r>
          </a:p>
          <a:p>
            <a:r>
              <a:rPr lang="pt-BR" dirty="0" smtClean="0">
                <a:latin typeface="Algerian" panose="04020705040A02060702" pitchFamily="82" charset="0"/>
              </a:rPr>
              <a:t>Questão do Enem de 1998 -59 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4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9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62"/>
    </mc:Choice>
    <mc:Fallback>
      <p:transition spd="slow" advTm="13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8800" dirty="0" smtClean="0">
                <a:latin typeface="Algerian" panose="04020705040A02060702" pitchFamily="82" charset="0"/>
              </a:rPr>
              <a:t>Mapa conceitua</a:t>
            </a:r>
            <a:r>
              <a:rPr lang="pt-BR" sz="8800" dirty="0" smtClean="0"/>
              <a:t>l</a:t>
            </a:r>
            <a:endParaRPr lang="pt-BR" sz="8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070100"/>
            <a:ext cx="8051800" cy="4572000"/>
          </a:xfr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9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47"/>
    </mc:Choice>
    <mc:Fallback>
      <p:transition spd="slow" advTm="7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533400"/>
            <a:ext cx="8911687" cy="1371600"/>
          </a:xfrm>
        </p:spPr>
        <p:txBody>
          <a:bodyPr/>
          <a:lstStyle/>
          <a:p>
            <a:r>
              <a:rPr lang="pt-BR" sz="4400" dirty="0" smtClean="0">
                <a:latin typeface="Algerian" panose="04020705040A02060702" pitchFamily="82" charset="0"/>
              </a:rPr>
              <a:t> Competência e habilida</a:t>
            </a:r>
            <a:r>
              <a:rPr lang="pt-BR" dirty="0" smtClean="0">
                <a:latin typeface="Algerian" panose="04020705040A02060702" pitchFamily="82" charset="0"/>
              </a:rPr>
              <a:t>de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1: Dominar a norma culta da língua portuguesa e fazer uso das linguagens matemática, artística e cientifica.</a:t>
            </a:r>
          </a:p>
          <a:p>
            <a:endParaRPr lang="pt-BR" dirty="0" smtClean="0"/>
          </a:p>
          <a:p>
            <a:r>
              <a:rPr lang="pt-BR" dirty="0" smtClean="0"/>
              <a:t>H19: Reconhecer características físicas e parâmetros de movimentos de veículos, corpos celestes e outros objetos em diferentes linguagens e formas de representação.</a:t>
            </a:r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3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89"/>
    </mc:Choice>
    <mc:Fallback>
      <p:transition spd="slow" advTm="26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06425"/>
            <a:ext cx="10515600" cy="1325563"/>
          </a:xfrm>
        </p:spPr>
        <p:txBody>
          <a:bodyPr>
            <a:normAutofit/>
          </a:bodyPr>
          <a:lstStyle/>
          <a:p>
            <a:r>
              <a:rPr lang="pt-BR" sz="8000" dirty="0" smtClean="0"/>
              <a:t>  </a:t>
            </a:r>
            <a:r>
              <a:rPr lang="pt-BR" sz="8000" dirty="0" smtClean="0">
                <a:latin typeface="Algerian" panose="04020705040A02060702" pitchFamily="82" charset="0"/>
              </a:rPr>
              <a:t>O que cinemática</a:t>
            </a:r>
            <a:endParaRPr lang="pt-BR" sz="8000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463799"/>
            <a:ext cx="10515600" cy="2984501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ndalus" panose="02020603050405020304" pitchFamily="18" charset="-78"/>
                <a:cs typeface="Andalus" panose="02020603050405020304" pitchFamily="18" charset="-78"/>
              </a:rPr>
              <a:t>Um dos ramos da física menos conhecido do grande público, a cinemática é responsável por descrever os movimentos dos corpos sem apresentar qualquer tipo de preocupação com a análise das suas causas, que é retratada pela dinâmica.</a:t>
            </a:r>
          </a:p>
          <a:p>
            <a:endParaRPr lang="pt-BR" sz="3200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1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61"/>
    </mc:Choice>
    <mc:Fallback>
      <p:transition spd="slow" advTm="19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      </a:t>
            </a:r>
            <a:r>
              <a:rPr lang="pt-BR" sz="7200" dirty="0" smtClean="0">
                <a:latin typeface="Algerian" panose="04020705040A02060702" pitchFamily="82" charset="0"/>
              </a:rPr>
              <a:t>Questão do Enem</a:t>
            </a:r>
            <a:endParaRPr lang="pt-BR" sz="7200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5317" y="10885723"/>
            <a:ext cx="23236971" cy="6036939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7040746" y="2104741"/>
            <a:ext cx="26941416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45720" rIns="15870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osefin Sans"/>
              </a:rPr>
              <a:t>Em uma prova de 100 m rasos,o desempenho típico de um corredor padrão é representado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osefin Sans"/>
              </a:rPr>
              <a:t>pelo gráfico a seguir : 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079D6"/>
                </a:solidFill>
                <a:effectLst/>
                <a:latin typeface="Josefin Sans"/>
                <a:hlinkClick r:id="rId4"/>
              </a:rPr>
              <a:t>  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rgbClr val="0079D6"/>
              </a:solidFill>
              <a:effectLst/>
              <a:latin typeface="Josefin Sans"/>
            </a:endParaRPr>
          </a:p>
        </p:txBody>
      </p:sp>
      <p:pic>
        <p:nvPicPr>
          <p:cNvPr id="2052" name="Picture 4" descr="http://www.fisicaevestibular.com.br/images/cinematica4/image01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0" y="2966639"/>
            <a:ext cx="11370762" cy="389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1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98"/>
    </mc:Choice>
    <mc:Fallback>
      <p:transition spd="slow" advTm="14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6699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Baseado no </a:t>
            </a:r>
            <a:r>
              <a:rPr lang="pt-BR" dirty="0" smtClean="0"/>
              <a:t>gráfico, em </a:t>
            </a:r>
            <a:r>
              <a:rPr lang="pt-BR" dirty="0"/>
              <a:t>que intervalo de tempo a velocidade do corredor é aproximadamente constante: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2349499"/>
            <a:ext cx="11201400" cy="41703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</a:t>
            </a:r>
            <a:r>
              <a:rPr lang="pt-BR" dirty="0"/>
              <a:t>) Entre 0 e 1 segundo. </a:t>
            </a:r>
          </a:p>
          <a:p>
            <a:pPr marL="0" indent="0">
              <a:buNone/>
            </a:pPr>
            <a:r>
              <a:rPr lang="pt-BR" dirty="0"/>
              <a:t>B) Entre 1 e 5 segundos. </a:t>
            </a:r>
          </a:p>
          <a:p>
            <a:pPr marL="0" indent="0">
              <a:buNone/>
            </a:pPr>
            <a:r>
              <a:rPr lang="pt-BR" dirty="0"/>
              <a:t>C) Entre 5 e 8 segundos. </a:t>
            </a:r>
          </a:p>
          <a:p>
            <a:pPr marL="0" indent="0">
              <a:buNone/>
            </a:pPr>
            <a:r>
              <a:rPr lang="pt-BR" dirty="0"/>
              <a:t>D) Entre 8 e 11 segundos. </a:t>
            </a:r>
          </a:p>
          <a:p>
            <a:pPr marL="0" indent="0">
              <a:buNone/>
            </a:pPr>
            <a:r>
              <a:rPr lang="pt-BR" dirty="0"/>
              <a:t>E) Entre 12 e 15 segundos.</a:t>
            </a:r>
          </a:p>
          <a:p>
            <a:endParaRPr lang="pt-BR" dirty="0"/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7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93"/>
    </mc:Choice>
    <mc:Fallback>
      <p:transition spd="slow" advTm="24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300" y="288925"/>
            <a:ext cx="10515600" cy="1325563"/>
          </a:xfrm>
        </p:spPr>
        <p:txBody>
          <a:bodyPr>
            <a:normAutofit/>
          </a:bodyPr>
          <a:lstStyle/>
          <a:p>
            <a:r>
              <a:rPr lang="pt-BR" sz="6000" dirty="0" smtClean="0"/>
              <a:t>               </a:t>
            </a:r>
            <a:r>
              <a:rPr lang="pt-BR" sz="6000" dirty="0" smtClean="0">
                <a:latin typeface="Algerian" panose="04020705040A02060702" pitchFamily="82" charset="0"/>
              </a:rPr>
              <a:t>Resolução</a:t>
            </a:r>
            <a:endParaRPr lang="pt-BR" sz="6000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78012" y="2209800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>
                <a:latin typeface="Aparajita" panose="020B0604020202020204" pitchFamily="34" charset="0"/>
                <a:cs typeface="Aparajita" panose="020B0604020202020204" pitchFamily="34" charset="0"/>
              </a:rPr>
              <a:t>Esta questão de </a:t>
            </a:r>
            <a:r>
              <a:rPr lang="pt-BR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física, que </a:t>
            </a:r>
            <a:r>
              <a:rPr lang="pt-BR" sz="2400" dirty="0">
                <a:latin typeface="Aparajita" panose="020B0604020202020204" pitchFamily="34" charset="0"/>
                <a:cs typeface="Aparajita" panose="020B0604020202020204" pitchFamily="34" charset="0"/>
              </a:rPr>
              <a:t>foi da prova de 1998 é bastante fácil de ser </a:t>
            </a:r>
            <a:r>
              <a:rPr lang="pt-BR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resolvida, pois </a:t>
            </a:r>
            <a:r>
              <a:rPr lang="pt-BR" sz="2400" dirty="0">
                <a:latin typeface="Aparajita" panose="020B0604020202020204" pitchFamily="34" charset="0"/>
                <a:cs typeface="Aparajita" panose="020B0604020202020204" pitchFamily="34" charset="0"/>
              </a:rPr>
              <a:t>é só uma questão de análise do gráfico e as opções também não faziam nem com que o estudante confundisse na hora de resolvê-la. Para resolver esta questão é necessário que você analise bastante o gráfico. Logo </a:t>
            </a:r>
            <a:r>
              <a:rPr lang="pt-BR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depois, para </a:t>
            </a:r>
            <a:r>
              <a:rPr lang="pt-BR" sz="2400" dirty="0">
                <a:latin typeface="Aparajita" panose="020B0604020202020204" pitchFamily="34" charset="0"/>
                <a:cs typeface="Aparajita" panose="020B0604020202020204" pitchFamily="34" charset="0"/>
              </a:rPr>
              <a:t>ficar melhor de </a:t>
            </a:r>
            <a:r>
              <a:rPr lang="pt-BR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entender, complete </a:t>
            </a:r>
            <a:r>
              <a:rPr lang="pt-BR" sz="2400" dirty="0">
                <a:latin typeface="Aparajita" panose="020B0604020202020204" pitchFamily="34" charset="0"/>
                <a:cs typeface="Aparajita" panose="020B0604020202020204" pitchFamily="34" charset="0"/>
              </a:rPr>
              <a:t>no gráfico os números que faltam no tempo ( 0,1,2,3,4,5,6,7,8,9,10,11,12,14 e 15). Com isto </a:t>
            </a:r>
            <a:r>
              <a:rPr lang="pt-BR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feito, você </a:t>
            </a:r>
            <a:r>
              <a:rPr lang="pt-BR" sz="2400" dirty="0">
                <a:latin typeface="Aparajita" panose="020B0604020202020204" pitchFamily="34" charset="0"/>
                <a:cs typeface="Aparajita" panose="020B0604020202020204" pitchFamily="34" charset="0"/>
              </a:rPr>
              <a:t>pode observar que entre 0 e 4 segundos a velocidade aumenta,que entre 5 e 8 segundos ela é praticamente constante e que entre 9 e 15 a velocidade passa à diminuir. Com isso podemos concluir que a resposta da questão será entre 5 e 8 segundos.</a:t>
            </a:r>
          </a:p>
          <a:p>
            <a:pPr marL="0" indent="0">
              <a:buNone/>
            </a:pPr>
            <a:r>
              <a:rPr lang="pt-BR" sz="2400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pt-BR" sz="2400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pt-BR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pt-BR" b="1" dirty="0"/>
              <a:t>RESPOSTA CORRETA: C</a:t>
            </a: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0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151"/>
    </mc:Choice>
    <mc:Fallback>
      <p:transition spd="slow" advTm="63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194</TotalTime>
  <Words>301</Words>
  <Application>Microsoft Office PowerPoint</Application>
  <PresentationFormat>Widescreen</PresentationFormat>
  <Paragraphs>26</Paragraphs>
  <Slides>7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Algerian</vt:lpstr>
      <vt:lpstr>Andalus</vt:lpstr>
      <vt:lpstr>Aparajita</vt:lpstr>
      <vt:lpstr>Arial</vt:lpstr>
      <vt:lpstr>Bernard MT Condensed</vt:lpstr>
      <vt:lpstr>Century Gothic</vt:lpstr>
      <vt:lpstr>Josefin Sans</vt:lpstr>
      <vt:lpstr>Wingdings 3</vt:lpstr>
      <vt:lpstr>Cacho</vt:lpstr>
      <vt:lpstr>ESTUDANDO PARA O ENEM DE FORMA INVERTIDA</vt:lpstr>
      <vt:lpstr>Mapa conceitual</vt:lpstr>
      <vt:lpstr> Competência e habilidade</vt:lpstr>
      <vt:lpstr>  O que cinemática</vt:lpstr>
      <vt:lpstr>       Questão do Enem</vt:lpstr>
      <vt:lpstr>Baseado no gráfico, em que intervalo de tempo a velocidade do corredor é aproximadamente constante:</vt:lpstr>
      <vt:lpstr>               Resolução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Windows</dc:creator>
  <cp:lastModifiedBy>Windows</cp:lastModifiedBy>
  <cp:revision>9</cp:revision>
  <dcterms:created xsi:type="dcterms:W3CDTF">2017-07-28T17:46:17Z</dcterms:created>
  <dcterms:modified xsi:type="dcterms:W3CDTF">2017-08-01T18:12:28Z</dcterms:modified>
</cp:coreProperties>
</file>