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unknown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8"/>
  </p:notesMasterIdLst>
  <p:sldIdLst>
    <p:sldId id="256" r:id="rId2"/>
    <p:sldId id="257" r:id="rId3"/>
    <p:sldId id="258" r:id="rId4"/>
    <p:sldId id="260" r:id="rId5"/>
    <p:sldId id="262" r:id="rId6"/>
    <p:sldId id="261" r:id="rId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3DE8F8-DD2C-4079-B27D-90E0A332F20D}" type="datetimeFigureOut">
              <a:rPr lang="pt-BR" smtClean="0"/>
              <a:t>30/07/2017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1D11A4-CB30-4B3E-BCB2-782E9697451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95272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iângulo isósceles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13C11DDE-B5CF-47FA-A5A3-788E6586B875}" type="datetimeFigureOut">
              <a:rPr lang="pt-BR" smtClean="0"/>
              <a:t>30/07/2017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pt-BR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E7400596-FCEF-4977-9C62-BCEE108C32A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11DDE-B5CF-47FA-A5A3-788E6586B875}" type="datetimeFigureOut">
              <a:rPr lang="pt-BR" smtClean="0"/>
              <a:t>30/07/2017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00596-FCEF-4977-9C62-BCEE108C32A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11DDE-B5CF-47FA-A5A3-788E6586B875}" type="datetimeFigureOut">
              <a:rPr lang="pt-BR" smtClean="0"/>
              <a:t>30/07/2017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00596-FCEF-4977-9C62-BCEE108C32A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13C11DDE-B5CF-47FA-A5A3-788E6586B875}" type="datetimeFigureOut">
              <a:rPr lang="pt-BR" smtClean="0"/>
              <a:t>30/07/2017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00596-FCEF-4977-9C62-BCEE108C32A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iângulo retângulo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riângulo isósceles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13C11DDE-B5CF-47FA-A5A3-788E6586B875}" type="datetimeFigureOut">
              <a:rPr lang="pt-BR" smtClean="0"/>
              <a:t>30/07/2017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E7400596-FCEF-4977-9C62-BCEE108C32A9}" type="slidenum">
              <a:rPr lang="pt-BR" smtClean="0"/>
              <a:t>‹nº›</a:t>
            </a:fld>
            <a:endParaRPr lang="pt-BR"/>
          </a:p>
        </p:txBody>
      </p:sp>
      <p:cxnSp>
        <p:nvCxnSpPr>
          <p:cNvPr id="11" name="Conector reto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13C11DDE-B5CF-47FA-A5A3-788E6586B875}" type="datetimeFigureOut">
              <a:rPr lang="pt-BR" smtClean="0"/>
              <a:t>30/07/2017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E7400596-FCEF-4977-9C62-BCEE108C32A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13C11DDE-B5CF-47FA-A5A3-788E6586B875}" type="datetimeFigureOut">
              <a:rPr lang="pt-BR" smtClean="0"/>
              <a:t>30/07/2017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E7400596-FCEF-4977-9C62-BCEE108C32A9}" type="slidenum">
              <a:rPr lang="pt-BR" smtClean="0"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11DDE-B5CF-47FA-A5A3-788E6586B875}" type="datetimeFigureOut">
              <a:rPr lang="pt-BR" smtClean="0"/>
              <a:t>30/07/2017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00596-FCEF-4977-9C62-BCEE108C32A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13C11DDE-B5CF-47FA-A5A3-788E6586B875}" type="datetimeFigureOut">
              <a:rPr lang="pt-BR" smtClean="0"/>
              <a:t>30/07/2017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E7400596-FCEF-4977-9C62-BCEE108C32A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13C11DDE-B5CF-47FA-A5A3-788E6586B875}" type="datetimeFigureOut">
              <a:rPr lang="pt-BR" smtClean="0"/>
              <a:t>30/07/2017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E7400596-FCEF-4977-9C62-BCEE108C32A9}" type="slidenum">
              <a:rPr lang="pt-BR" smtClean="0"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13C11DDE-B5CF-47FA-A5A3-788E6586B875}" type="datetimeFigureOut">
              <a:rPr lang="pt-BR" smtClean="0"/>
              <a:t>30/07/2017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E7400596-FCEF-4977-9C62-BCEE108C32A9}" type="slidenum">
              <a:rPr lang="pt-BR" smtClean="0"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riângulo retângulo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Conector reto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13C11DDE-B5CF-47FA-A5A3-788E6586B875}" type="datetimeFigureOut">
              <a:rPr lang="pt-BR" smtClean="0"/>
              <a:t>30/07/2017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pt-BR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E7400596-FCEF-4977-9C62-BCEE108C32A9}" type="slidenum">
              <a:rPr lang="pt-BR" smtClean="0"/>
              <a:t>‹nº›</a:t>
            </a:fld>
            <a:endParaRPr lang="pt-B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media" Target="../media/media5.m4a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5.m4a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11560" y="764704"/>
            <a:ext cx="8062912" cy="1470025"/>
          </a:xfrm>
        </p:spPr>
        <p:txBody>
          <a:bodyPr>
            <a:normAutofit/>
          </a:bodyPr>
          <a:lstStyle/>
          <a:p>
            <a:r>
              <a:rPr lang="pt-BR" dirty="0" smtClean="0"/>
              <a:t>ESTUDANDO PARA O ENEM DE FORMA INVERTIDA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2276872"/>
            <a:ext cx="8855992" cy="2546872"/>
          </a:xfrm>
        </p:spPr>
        <p:txBody>
          <a:bodyPr>
            <a:normAutofit fontScale="62500" lnSpcReduction="20000"/>
          </a:bodyPr>
          <a:lstStyle/>
          <a:p>
            <a:r>
              <a:rPr lang="pt-BR" dirty="0" smtClean="0">
                <a:solidFill>
                  <a:schemeClr val="bg1"/>
                </a:solidFill>
                <a:latin typeface="Arial Black" pitchFamily="34" charset="0"/>
              </a:rPr>
              <a:t>EEEFM:CORONEL GOMES DE OLIVEIRA</a:t>
            </a:r>
          </a:p>
          <a:p>
            <a:endParaRPr lang="pt-BR" dirty="0" smtClean="0">
              <a:solidFill>
                <a:schemeClr val="bg1"/>
              </a:solidFill>
              <a:latin typeface="Arial Black" pitchFamily="34" charset="0"/>
            </a:endParaRPr>
          </a:p>
          <a:p>
            <a:r>
              <a:rPr lang="pt-BR" dirty="0" smtClean="0">
                <a:solidFill>
                  <a:schemeClr val="bg1"/>
                </a:solidFill>
                <a:latin typeface="Arial Black" pitchFamily="34" charset="0"/>
              </a:rPr>
              <a:t>NOME:ISABELA PERERIRA BATISTA</a:t>
            </a:r>
          </a:p>
          <a:p>
            <a:endParaRPr lang="pt-BR" dirty="0" smtClean="0">
              <a:solidFill>
                <a:schemeClr val="bg1"/>
              </a:solidFill>
              <a:latin typeface="Arial Black" pitchFamily="34" charset="0"/>
            </a:endParaRPr>
          </a:p>
          <a:p>
            <a:r>
              <a:rPr lang="pt-BR" dirty="0" smtClean="0">
                <a:solidFill>
                  <a:schemeClr val="bg1"/>
                </a:solidFill>
                <a:latin typeface="Arial Black" pitchFamily="34" charset="0"/>
              </a:rPr>
              <a:t>PROFESSOR:LUCAS XAVIER</a:t>
            </a:r>
          </a:p>
          <a:p>
            <a:endParaRPr lang="pt-BR" dirty="0" smtClean="0">
              <a:solidFill>
                <a:schemeClr val="bg1"/>
              </a:solidFill>
              <a:latin typeface="Arial Black" pitchFamily="34" charset="0"/>
            </a:endParaRPr>
          </a:p>
          <a:p>
            <a:r>
              <a:rPr lang="pt-BR" dirty="0" smtClean="0">
                <a:solidFill>
                  <a:schemeClr val="bg1"/>
                </a:solidFill>
                <a:latin typeface="Arial Black" pitchFamily="34" charset="0"/>
              </a:rPr>
              <a:t>CINEMÁTICA</a:t>
            </a:r>
          </a:p>
          <a:p>
            <a:r>
              <a:rPr lang="pt-BR" dirty="0" smtClean="0">
                <a:solidFill>
                  <a:schemeClr val="bg1"/>
                </a:solidFill>
                <a:latin typeface="Arial Black" pitchFamily="34" charset="0"/>
              </a:rPr>
              <a:t>1N01</a:t>
            </a:r>
          </a:p>
          <a:p>
            <a:endParaRPr lang="pt-BR" dirty="0" smtClean="0">
              <a:solidFill>
                <a:schemeClr val="bg1"/>
              </a:solidFill>
              <a:latin typeface="Arial Black" pitchFamily="34" charset="0"/>
            </a:endParaRPr>
          </a:p>
          <a:p>
            <a:r>
              <a:rPr lang="pt-BR" dirty="0" smtClean="0">
                <a:solidFill>
                  <a:schemeClr val="bg1"/>
                </a:solidFill>
                <a:latin typeface="Arial Black" pitchFamily="34" charset="0"/>
              </a:rPr>
              <a:t>QUESTÃO DO ENEM 36 DE 2008</a:t>
            </a:r>
          </a:p>
        </p:txBody>
      </p:sp>
      <p:pic>
        <p:nvPicPr>
          <p:cNvPr id="4" name="Voz 008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763688" y="562103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711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90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65312" y="-246824"/>
            <a:ext cx="8229600" cy="1399032"/>
          </a:xfrm>
        </p:spPr>
        <p:txBody>
          <a:bodyPr/>
          <a:lstStyle/>
          <a:p>
            <a:r>
              <a:rPr lang="pt-BR" dirty="0" smtClean="0"/>
              <a:t>MAPA CONCEITUAL</a:t>
            </a:r>
            <a:endParaRPr lang="pt-BR" dirty="0"/>
          </a:p>
        </p:txBody>
      </p:sp>
      <p:sp>
        <p:nvSpPr>
          <p:cNvPr id="10" name="Retângulo 9"/>
          <p:cNvSpPr/>
          <p:nvPr/>
        </p:nvSpPr>
        <p:spPr>
          <a:xfrm>
            <a:off x="0" y="3170133"/>
            <a:ext cx="2016224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Enem 2008</a:t>
            </a:r>
          </a:p>
          <a:p>
            <a:pPr algn="ctr"/>
            <a:r>
              <a:rPr lang="pt-BR" dirty="0" smtClean="0"/>
              <a:t>Questão 36</a:t>
            </a:r>
            <a:endParaRPr lang="pt-BR" dirty="0"/>
          </a:p>
        </p:txBody>
      </p:sp>
      <p:sp>
        <p:nvSpPr>
          <p:cNvPr id="16" name="Retângulo 15"/>
          <p:cNvSpPr/>
          <p:nvPr/>
        </p:nvSpPr>
        <p:spPr>
          <a:xfrm>
            <a:off x="2866223" y="1124744"/>
            <a:ext cx="3168352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Mapa conceitual</a:t>
            </a:r>
            <a:endParaRPr lang="pt-BR" dirty="0"/>
          </a:p>
        </p:txBody>
      </p:sp>
      <p:cxnSp>
        <p:nvCxnSpPr>
          <p:cNvPr id="18" name="Conector de seta reta 17"/>
          <p:cNvCxnSpPr/>
          <p:nvPr/>
        </p:nvCxnSpPr>
        <p:spPr>
          <a:xfrm flipV="1">
            <a:off x="2016224" y="1785303"/>
            <a:ext cx="849999" cy="13848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tângulo 18"/>
          <p:cNvSpPr/>
          <p:nvPr/>
        </p:nvSpPr>
        <p:spPr>
          <a:xfrm>
            <a:off x="3017032" y="2189686"/>
            <a:ext cx="3037925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Site do </a:t>
            </a:r>
            <a:r>
              <a:rPr lang="pt-BR" dirty="0" err="1" smtClean="0"/>
              <a:t>Wikifísica</a:t>
            </a:r>
            <a:endParaRPr lang="pt-BR" dirty="0"/>
          </a:p>
        </p:txBody>
      </p:sp>
      <p:sp>
        <p:nvSpPr>
          <p:cNvPr id="20" name="Retângulo 19"/>
          <p:cNvSpPr/>
          <p:nvPr/>
        </p:nvSpPr>
        <p:spPr>
          <a:xfrm>
            <a:off x="3158306" y="3108350"/>
            <a:ext cx="2952328" cy="6840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Livro de Física</a:t>
            </a:r>
            <a:endParaRPr lang="pt-BR" dirty="0"/>
          </a:p>
        </p:txBody>
      </p:sp>
      <p:sp>
        <p:nvSpPr>
          <p:cNvPr id="21" name="Retângulo 20"/>
          <p:cNvSpPr/>
          <p:nvPr/>
        </p:nvSpPr>
        <p:spPr>
          <a:xfrm>
            <a:off x="3263214" y="4174137"/>
            <a:ext cx="2952328" cy="6498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Compet</a:t>
            </a:r>
            <a:r>
              <a:rPr lang="pt-BR" dirty="0"/>
              <a:t>ê</a:t>
            </a:r>
            <a:r>
              <a:rPr lang="pt-BR" dirty="0" smtClean="0"/>
              <a:t>ncia e Habilidade</a:t>
            </a:r>
            <a:endParaRPr lang="pt-BR" dirty="0"/>
          </a:p>
        </p:txBody>
      </p:sp>
      <p:sp>
        <p:nvSpPr>
          <p:cNvPr id="22" name="Retângulo 21"/>
          <p:cNvSpPr/>
          <p:nvPr/>
        </p:nvSpPr>
        <p:spPr>
          <a:xfrm>
            <a:off x="2942282" y="5085184"/>
            <a:ext cx="3168352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Computador</a:t>
            </a:r>
            <a:endParaRPr lang="pt-BR" dirty="0"/>
          </a:p>
        </p:txBody>
      </p:sp>
      <p:cxnSp>
        <p:nvCxnSpPr>
          <p:cNvPr id="28" name="Conector de seta reta 27"/>
          <p:cNvCxnSpPr/>
          <p:nvPr/>
        </p:nvCxnSpPr>
        <p:spPr>
          <a:xfrm flipV="1">
            <a:off x="2041020" y="2732580"/>
            <a:ext cx="933214" cy="7261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de seta reta 29"/>
          <p:cNvCxnSpPr/>
          <p:nvPr/>
        </p:nvCxnSpPr>
        <p:spPr>
          <a:xfrm>
            <a:off x="2041020" y="3710193"/>
            <a:ext cx="111728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de seta reta 31"/>
          <p:cNvCxnSpPr/>
          <p:nvPr/>
        </p:nvCxnSpPr>
        <p:spPr>
          <a:xfrm>
            <a:off x="2041020" y="4087801"/>
            <a:ext cx="1222194" cy="5891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de seta reta 33"/>
          <p:cNvCxnSpPr/>
          <p:nvPr/>
        </p:nvCxnSpPr>
        <p:spPr>
          <a:xfrm>
            <a:off x="1772529" y="4248443"/>
            <a:ext cx="1093694" cy="83674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de seta reta 43"/>
          <p:cNvCxnSpPr/>
          <p:nvPr/>
        </p:nvCxnSpPr>
        <p:spPr>
          <a:xfrm>
            <a:off x="6110634" y="1412776"/>
            <a:ext cx="1053654" cy="4117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 de seta reta 45"/>
          <p:cNvCxnSpPr/>
          <p:nvPr/>
        </p:nvCxnSpPr>
        <p:spPr>
          <a:xfrm>
            <a:off x="6110634" y="2732580"/>
            <a:ext cx="107642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 de seta reta 47"/>
          <p:cNvCxnSpPr/>
          <p:nvPr/>
        </p:nvCxnSpPr>
        <p:spPr>
          <a:xfrm flipV="1">
            <a:off x="6110634" y="3284984"/>
            <a:ext cx="1076425" cy="4252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ector de seta reta 49"/>
          <p:cNvCxnSpPr/>
          <p:nvPr/>
        </p:nvCxnSpPr>
        <p:spPr>
          <a:xfrm flipV="1">
            <a:off x="6110634" y="4087801"/>
            <a:ext cx="1076425" cy="5790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ector de seta reta 51"/>
          <p:cNvCxnSpPr/>
          <p:nvPr/>
        </p:nvCxnSpPr>
        <p:spPr>
          <a:xfrm flipV="1">
            <a:off x="6248033" y="4412706"/>
            <a:ext cx="939026" cy="11336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tângulo 52"/>
          <p:cNvSpPr/>
          <p:nvPr/>
        </p:nvSpPr>
        <p:spPr>
          <a:xfrm>
            <a:off x="7308304" y="1824508"/>
            <a:ext cx="1152128" cy="25479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Objetivo</a:t>
            </a:r>
            <a:endParaRPr lang="pt-BR" dirty="0"/>
          </a:p>
        </p:txBody>
      </p:sp>
      <p:sp>
        <p:nvSpPr>
          <p:cNvPr id="59" name="Retângulo 58"/>
          <p:cNvSpPr/>
          <p:nvPr/>
        </p:nvSpPr>
        <p:spPr>
          <a:xfrm>
            <a:off x="7249790" y="4941168"/>
            <a:ext cx="1512168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err="1" smtClean="0"/>
              <a:t>Podcast</a:t>
            </a:r>
            <a:endParaRPr lang="pt-BR" dirty="0"/>
          </a:p>
        </p:txBody>
      </p:sp>
      <p:sp>
        <p:nvSpPr>
          <p:cNvPr id="60" name="Retângulo 59"/>
          <p:cNvSpPr/>
          <p:nvPr/>
        </p:nvSpPr>
        <p:spPr>
          <a:xfrm>
            <a:off x="6876256" y="6165304"/>
            <a:ext cx="226774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Estudando para o Enem</a:t>
            </a:r>
            <a:endParaRPr lang="pt-BR" dirty="0"/>
          </a:p>
        </p:txBody>
      </p:sp>
      <p:cxnSp>
        <p:nvCxnSpPr>
          <p:cNvPr id="62" name="Conector de seta reta 61"/>
          <p:cNvCxnSpPr/>
          <p:nvPr/>
        </p:nvCxnSpPr>
        <p:spPr>
          <a:xfrm>
            <a:off x="7524328" y="4412706"/>
            <a:ext cx="0" cy="5284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ector de seta reta 63"/>
          <p:cNvCxnSpPr/>
          <p:nvPr/>
        </p:nvCxnSpPr>
        <p:spPr>
          <a:xfrm>
            <a:off x="8244408" y="4412706"/>
            <a:ext cx="0" cy="5284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ector de seta reta 65"/>
          <p:cNvCxnSpPr>
            <a:stCxn id="59" idx="2"/>
          </p:cNvCxnSpPr>
          <p:nvPr/>
        </p:nvCxnSpPr>
        <p:spPr>
          <a:xfrm>
            <a:off x="8005874" y="5733256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ector de seta reta 67"/>
          <p:cNvCxnSpPr/>
          <p:nvPr/>
        </p:nvCxnSpPr>
        <p:spPr>
          <a:xfrm>
            <a:off x="3059831" y="5589240"/>
            <a:ext cx="0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ector de seta reta 69"/>
          <p:cNvCxnSpPr/>
          <p:nvPr/>
        </p:nvCxnSpPr>
        <p:spPr>
          <a:xfrm>
            <a:off x="5580112" y="5589240"/>
            <a:ext cx="0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Botão de ação: Som 70">
            <a:hlinkClick r:id="" action="ppaction://noaction" highlightClick="1">
              <a:snd r:embed="rId4" name="applause.wav"/>
            </a:hlinkClick>
          </p:cNvPr>
          <p:cNvSpPr/>
          <p:nvPr/>
        </p:nvSpPr>
        <p:spPr>
          <a:xfrm>
            <a:off x="2817094" y="6280788"/>
            <a:ext cx="769673" cy="460579"/>
          </a:xfrm>
          <a:prstGeom prst="actionButtonSou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5" name="Retângulo 74"/>
          <p:cNvSpPr/>
          <p:nvPr/>
        </p:nvSpPr>
        <p:spPr>
          <a:xfrm>
            <a:off x="4860032" y="6165304"/>
            <a:ext cx="1388001" cy="576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Power</a:t>
            </a:r>
          </a:p>
          <a:p>
            <a:pPr algn="ctr"/>
            <a:r>
              <a:rPr lang="pt-BR" dirty="0" smtClean="0"/>
              <a:t>Point</a:t>
            </a:r>
            <a:endParaRPr lang="pt-BR" dirty="0"/>
          </a:p>
        </p:txBody>
      </p:sp>
      <p:sp>
        <p:nvSpPr>
          <p:cNvPr id="77" name="CaixaDeTexto 76"/>
          <p:cNvSpPr txBox="1"/>
          <p:nvPr/>
        </p:nvSpPr>
        <p:spPr>
          <a:xfrm rot="18094102">
            <a:off x="1441080" y="1907524"/>
            <a:ext cx="2117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VISÃO</a:t>
            </a:r>
            <a:endParaRPr lang="pt-BR" dirty="0"/>
          </a:p>
        </p:txBody>
      </p:sp>
      <p:sp>
        <p:nvSpPr>
          <p:cNvPr id="78" name="CaixaDeTexto 77"/>
          <p:cNvSpPr txBox="1"/>
          <p:nvPr/>
        </p:nvSpPr>
        <p:spPr>
          <a:xfrm rot="18952867">
            <a:off x="1772057" y="2484413"/>
            <a:ext cx="1923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BUSCA</a:t>
            </a:r>
            <a:endParaRPr lang="pt-BR" dirty="0"/>
          </a:p>
        </p:txBody>
      </p:sp>
      <p:sp>
        <p:nvSpPr>
          <p:cNvPr id="79" name="CaixaDeTexto 78"/>
          <p:cNvSpPr txBox="1"/>
          <p:nvPr/>
        </p:nvSpPr>
        <p:spPr>
          <a:xfrm>
            <a:off x="2028188" y="3359775"/>
            <a:ext cx="1715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PESQUISA</a:t>
            </a:r>
            <a:endParaRPr lang="pt-BR" dirty="0"/>
          </a:p>
        </p:txBody>
      </p:sp>
      <p:sp>
        <p:nvSpPr>
          <p:cNvPr id="81" name="CaixaDeTexto 80"/>
          <p:cNvSpPr txBox="1"/>
          <p:nvPr/>
        </p:nvSpPr>
        <p:spPr>
          <a:xfrm rot="1589837">
            <a:off x="1922138" y="4259259"/>
            <a:ext cx="23708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/>
              <a:t>DESENVOLVIMENTO</a:t>
            </a:r>
            <a:endParaRPr lang="pt-BR" sz="1000" dirty="0"/>
          </a:p>
        </p:txBody>
      </p:sp>
      <p:sp>
        <p:nvSpPr>
          <p:cNvPr id="83" name="CaixaDeTexto 82"/>
          <p:cNvSpPr txBox="1"/>
          <p:nvPr/>
        </p:nvSpPr>
        <p:spPr>
          <a:xfrm rot="2122526">
            <a:off x="1830154" y="4698824"/>
            <a:ext cx="18518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smtClean="0"/>
              <a:t>FERRAMENTA</a:t>
            </a:r>
            <a:endParaRPr lang="pt-BR" sz="1100" dirty="0"/>
          </a:p>
        </p:txBody>
      </p:sp>
      <p:sp>
        <p:nvSpPr>
          <p:cNvPr id="85" name="CaixaDeTexto 84"/>
          <p:cNvSpPr txBox="1"/>
          <p:nvPr/>
        </p:nvSpPr>
        <p:spPr>
          <a:xfrm>
            <a:off x="1407295" y="6280788"/>
            <a:ext cx="2067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Hardware</a:t>
            </a:r>
            <a:endParaRPr lang="pt-BR" dirty="0"/>
          </a:p>
        </p:txBody>
      </p:sp>
      <p:sp>
        <p:nvSpPr>
          <p:cNvPr id="87" name="CaixaDeTexto 86"/>
          <p:cNvSpPr txBox="1"/>
          <p:nvPr/>
        </p:nvSpPr>
        <p:spPr>
          <a:xfrm>
            <a:off x="3777458" y="6326411"/>
            <a:ext cx="1923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Software</a:t>
            </a:r>
            <a:endParaRPr lang="pt-BR" dirty="0"/>
          </a:p>
        </p:txBody>
      </p:sp>
      <p:pic>
        <p:nvPicPr>
          <p:cNvPr id="4" name="mapa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08987" y="526437"/>
            <a:ext cx="598307" cy="598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370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12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Competência e Habilidade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l-Dominar a norma culta da Língua Portuguesa e fazer o uso das linguagens matemática, artística e científica.</a:t>
            </a:r>
          </a:p>
          <a:p>
            <a:r>
              <a:rPr lang="pt-BR" dirty="0" smtClean="0"/>
              <a:t>Relacionar informações apresentadas em diferentes formas e linguagem representação usadas nas ciências , como texto discursivo, gráficos ,tabelas, relações matemáticas ou linguagem simbólica.</a:t>
            </a:r>
            <a:endParaRPr lang="pt-BR" dirty="0"/>
          </a:p>
        </p:txBody>
      </p:sp>
      <p:pic>
        <p:nvPicPr>
          <p:cNvPr id="5" name="competencia e habiulidad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823179" y="57332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985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72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EXPLICANDO A FÍSICA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t-BR" dirty="0"/>
              <a:t>Imagine-se dirigindo um carro numa estrada de maneira a manter o ponteiro do velocímetro sempre na mesma posição, por exemplo, 80 km/k.</a:t>
            </a:r>
          </a:p>
          <a:p>
            <a:r>
              <a:rPr lang="pt-BR" dirty="0"/>
              <a:t>Este movimento é um movimento uniforme. Portanto, o movimento uniforme pode ser definido como aquele em que o móvel tem velocidade constante no decorrer do tempo. Se você caminhar em linha reta com velocidade constante, por exemplo, 1,5 m/s durante um certo intervalo de tempo, estará em Movimento Retilíneo Uniforme (MRU) em relação à Terra. São também considerados uniformes o movimento produzido pelas escadas rolantes e o deslocamento do ponteiro de um relógio.</a:t>
            </a:r>
          </a:p>
          <a:p>
            <a:pPr marL="64008" indent="0">
              <a:buNone/>
            </a:pPr>
            <a:endParaRPr lang="pt-BR" sz="3200" dirty="0"/>
          </a:p>
          <a:p>
            <a:endParaRPr lang="pt-BR" dirty="0"/>
          </a:p>
        </p:txBody>
      </p:sp>
      <p:pic>
        <p:nvPicPr>
          <p:cNvPr id="3" name="explicando a fisica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086432" y="5736911"/>
            <a:ext cx="609600" cy="609600"/>
          </a:xfrm>
          <a:prstGeom prst="rect">
            <a:avLst/>
          </a:prstGeom>
        </p:spPr>
      </p:pic>
      <p:pic>
        <p:nvPicPr>
          <p:cNvPr id="4" name="exeplo cotidiani.m4a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068997" y="5715447"/>
            <a:ext cx="609600" cy="609600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1294736" y="5955715"/>
            <a:ext cx="1347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1</a:t>
            </a:r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5148064" y="5955715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2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71657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3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366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67744" y="0"/>
            <a:ext cx="8229600" cy="1399032"/>
          </a:xfrm>
        </p:spPr>
        <p:txBody>
          <a:bodyPr/>
          <a:lstStyle/>
          <a:p>
            <a:r>
              <a:rPr lang="pt-BR" dirty="0" smtClean="0"/>
              <a:t>QUESTÃO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179512" y="1124744"/>
            <a:ext cx="36004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O gráfico ao lado modela a distancia percorrida, em km , por uma pessoa em certo período de tempo. A escala de tempo a ser adotada para o eixo das abscissas depende da maneira como essa pessoa se desloca. Qual é a opção que apresenta a melhor associação entre meio ou forma de locomoção e unidade de tempo, quando são percorridos10km?</a:t>
            </a: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323528" y="4895148"/>
            <a:ext cx="432048" cy="2671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A</a:t>
            </a:r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323528" y="5249303"/>
            <a:ext cx="432048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B</a:t>
            </a:r>
          </a:p>
        </p:txBody>
      </p:sp>
      <p:sp>
        <p:nvSpPr>
          <p:cNvPr id="8" name="Retângulo 7"/>
          <p:cNvSpPr/>
          <p:nvPr/>
        </p:nvSpPr>
        <p:spPr>
          <a:xfrm>
            <a:off x="328508" y="5617691"/>
            <a:ext cx="432048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C</a:t>
            </a:r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323528" y="6021288"/>
            <a:ext cx="432048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D</a:t>
            </a:r>
            <a:endParaRPr lang="pt-BR" dirty="0"/>
          </a:p>
        </p:txBody>
      </p:sp>
      <p:sp>
        <p:nvSpPr>
          <p:cNvPr id="10" name="Retângulo 9"/>
          <p:cNvSpPr/>
          <p:nvPr/>
        </p:nvSpPr>
        <p:spPr>
          <a:xfrm>
            <a:off x="328508" y="6453336"/>
            <a:ext cx="432048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E</a:t>
            </a:r>
            <a:endParaRPr lang="pt-BR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760556" y="4844042"/>
            <a:ext cx="2803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Carroça - semana</a:t>
            </a:r>
            <a:endParaRPr lang="pt-BR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755576" y="5249303"/>
            <a:ext cx="2736304" cy="368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Carro - dia</a:t>
            </a:r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755576" y="5597576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Caminhada - hora</a:t>
            </a:r>
            <a:endParaRPr lang="pt-BR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754400" y="5980638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Bicicleta - minuto</a:t>
            </a:r>
            <a:endParaRPr lang="pt-BR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754400" y="6349970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Avião - segundo</a:t>
            </a:r>
            <a:endParaRPr lang="pt-BR" dirty="0"/>
          </a:p>
        </p:txBody>
      </p:sp>
      <p:cxnSp>
        <p:nvCxnSpPr>
          <p:cNvPr id="18" name="Conector de seta reta 17"/>
          <p:cNvCxnSpPr/>
          <p:nvPr/>
        </p:nvCxnSpPr>
        <p:spPr>
          <a:xfrm flipV="1">
            <a:off x="5148064" y="1268760"/>
            <a:ext cx="0" cy="22322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de seta reta 19"/>
          <p:cNvCxnSpPr/>
          <p:nvPr/>
        </p:nvCxnSpPr>
        <p:spPr>
          <a:xfrm flipV="1">
            <a:off x="5154278" y="3499161"/>
            <a:ext cx="2412268" cy="184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to 21"/>
          <p:cNvCxnSpPr/>
          <p:nvPr/>
        </p:nvCxnSpPr>
        <p:spPr>
          <a:xfrm flipV="1">
            <a:off x="5148064" y="1309410"/>
            <a:ext cx="2016224" cy="21915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aixaDeTexto 22"/>
          <p:cNvSpPr txBox="1"/>
          <p:nvPr/>
        </p:nvSpPr>
        <p:spPr>
          <a:xfrm>
            <a:off x="5154278" y="1124744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-------------------------</a:t>
            </a:r>
            <a:endParaRPr lang="pt-BR" dirty="0"/>
          </a:p>
        </p:txBody>
      </p:sp>
      <p:sp>
        <p:nvSpPr>
          <p:cNvPr id="28" name="CaixaDeTexto 27"/>
          <p:cNvSpPr txBox="1"/>
          <p:nvPr/>
        </p:nvSpPr>
        <p:spPr>
          <a:xfrm rot="5400000">
            <a:off x="5759691" y="2472409"/>
            <a:ext cx="2922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------------------------------</a:t>
            </a:r>
            <a:endParaRPr lang="pt-BR" dirty="0"/>
          </a:p>
        </p:txBody>
      </p:sp>
      <p:sp>
        <p:nvSpPr>
          <p:cNvPr id="29" name="CaixaDeTexto 28"/>
          <p:cNvSpPr txBox="1"/>
          <p:nvPr/>
        </p:nvSpPr>
        <p:spPr>
          <a:xfrm>
            <a:off x="4283968" y="1309410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10km</a:t>
            </a:r>
            <a:endParaRPr lang="pt-BR" dirty="0"/>
          </a:p>
        </p:txBody>
      </p:sp>
      <p:sp>
        <p:nvSpPr>
          <p:cNvPr id="30" name="CaixaDeTexto 29"/>
          <p:cNvSpPr txBox="1"/>
          <p:nvPr/>
        </p:nvSpPr>
        <p:spPr>
          <a:xfrm>
            <a:off x="4860032" y="3563724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0</a:t>
            </a:r>
            <a:endParaRPr lang="pt-BR" dirty="0"/>
          </a:p>
        </p:txBody>
      </p:sp>
      <p:sp>
        <p:nvSpPr>
          <p:cNvPr id="31" name="CaixaDeTexto 30"/>
          <p:cNvSpPr txBox="1"/>
          <p:nvPr/>
        </p:nvSpPr>
        <p:spPr>
          <a:xfrm>
            <a:off x="5262522" y="3598772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        1            2</a:t>
            </a:r>
            <a:endParaRPr lang="pt-BR" dirty="0"/>
          </a:p>
        </p:txBody>
      </p:sp>
      <p:sp>
        <p:nvSpPr>
          <p:cNvPr id="32" name="Menos 31"/>
          <p:cNvSpPr/>
          <p:nvPr/>
        </p:nvSpPr>
        <p:spPr>
          <a:xfrm rot="5400000">
            <a:off x="5726556" y="3392668"/>
            <a:ext cx="318810" cy="270214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Menos 32"/>
          <p:cNvSpPr/>
          <p:nvPr/>
        </p:nvSpPr>
        <p:spPr>
          <a:xfrm rot="5400000" flipV="1">
            <a:off x="6653016" y="3432932"/>
            <a:ext cx="318811" cy="194801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4" name="CaixaDeTexto 33"/>
          <p:cNvSpPr txBox="1"/>
          <p:nvPr/>
        </p:nvSpPr>
        <p:spPr>
          <a:xfrm>
            <a:off x="7405626" y="3499161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Tempo</a:t>
            </a:r>
            <a:endParaRPr lang="pt-BR" dirty="0"/>
          </a:p>
        </p:txBody>
      </p:sp>
      <p:pic>
        <p:nvPicPr>
          <p:cNvPr id="3" name="questao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156176" y="508851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629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57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043608" y="5949280"/>
            <a:ext cx="7333488" cy="685800"/>
          </a:xfrm>
          <a:solidFill>
            <a:schemeClr val="accent2">
              <a:alpha val="15000"/>
            </a:schemeClr>
          </a:solidFill>
        </p:spPr>
        <p:txBody>
          <a:bodyPr>
            <a:noAutofit/>
          </a:bodyPr>
          <a:lstStyle/>
          <a:p>
            <a:r>
              <a:rPr lang="pt-BR" sz="4000" dirty="0" smtClean="0">
                <a:solidFill>
                  <a:schemeClr val="bg1"/>
                </a:solidFill>
                <a:latin typeface="Arial Black" pitchFamily="34" charset="0"/>
              </a:rPr>
              <a:t>RESPOSTA: LETRA </a:t>
            </a:r>
            <a:r>
              <a:rPr lang="pt-BR" sz="4000" dirty="0" smtClean="0">
                <a:solidFill>
                  <a:schemeClr val="accent2"/>
                </a:solidFill>
                <a:latin typeface="Arial Black" pitchFamily="34" charset="0"/>
              </a:rPr>
              <a:t>C</a:t>
            </a:r>
            <a:endParaRPr lang="pt-BR" sz="4000" dirty="0">
              <a:solidFill>
                <a:schemeClr val="accent2"/>
              </a:solidFill>
              <a:latin typeface="Arial Black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6" t="-2" r="48" b="7387"/>
          <a:stretch/>
        </p:blipFill>
        <p:spPr bwMode="auto">
          <a:xfrm>
            <a:off x="1043608" y="1646987"/>
            <a:ext cx="7272000" cy="406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tângulo 13"/>
          <p:cNvSpPr/>
          <p:nvPr/>
        </p:nvSpPr>
        <p:spPr>
          <a:xfrm>
            <a:off x="2523814" y="548680"/>
            <a:ext cx="42739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pt-BR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RESOLUÇÃO</a:t>
            </a:r>
            <a:endParaRPr lang="pt-BR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2" name="resoluçao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26103" y="443711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367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08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207</TotalTime>
  <Words>319</Words>
  <Application>Microsoft Office PowerPoint</Application>
  <PresentationFormat>Apresentação na tela (4:3)</PresentationFormat>
  <Paragraphs>59</Paragraphs>
  <Slides>6</Slides>
  <Notes>0</Notes>
  <HiddenSlides>0</HiddenSlides>
  <MMClips>7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7" baseType="lpstr">
      <vt:lpstr>Verve</vt:lpstr>
      <vt:lpstr>ESTUDANDO PARA O ENEM DE FORMA INVERTIDA</vt:lpstr>
      <vt:lpstr>MAPA CONCEITUAL</vt:lpstr>
      <vt:lpstr>Competência e Habilidade</vt:lpstr>
      <vt:lpstr>EXPLICANDO A FÍSICA</vt:lpstr>
      <vt:lpstr>QUESTÃO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ESTUDANDO PARA O ENEM DE FORMA INVERTIDA</dc:title>
  <dc:creator>Usuario</dc:creator>
  <cp:lastModifiedBy>Usuario</cp:lastModifiedBy>
  <cp:revision>19</cp:revision>
  <dcterms:created xsi:type="dcterms:W3CDTF">2017-07-29T20:53:03Z</dcterms:created>
  <dcterms:modified xsi:type="dcterms:W3CDTF">2017-07-30T22:40:35Z</dcterms:modified>
</cp:coreProperties>
</file>