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634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492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679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87307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58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684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9836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7539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877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7/30/2017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528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144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7/30/2017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633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900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156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594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812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1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7072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6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Estudando para o Enem de forma invertida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pt-BR" sz="1200" dirty="0" err="1" smtClean="0"/>
              <a:t>EEEFM.Coronel</a:t>
            </a:r>
            <a:r>
              <a:rPr lang="pt-BR" sz="1200" dirty="0" smtClean="0"/>
              <a:t> Gomes de Oliveira</a:t>
            </a:r>
          </a:p>
          <a:p>
            <a:r>
              <a:rPr lang="pt-BR" sz="1200" dirty="0" smtClean="0"/>
              <a:t>Nome : Gabriel Rosa Almeida</a:t>
            </a:r>
          </a:p>
          <a:p>
            <a:r>
              <a:rPr lang="pt-BR" sz="1200" dirty="0" smtClean="0"/>
              <a:t>Turma:1N01</a:t>
            </a:r>
          </a:p>
          <a:p>
            <a:r>
              <a:rPr lang="pt-BR" sz="1200" dirty="0" smtClean="0"/>
              <a:t>Professor: Lucas Xavier</a:t>
            </a:r>
          </a:p>
          <a:p>
            <a:r>
              <a:rPr lang="pt-BR" sz="1200" dirty="0" smtClean="0"/>
              <a:t>Cinemática</a:t>
            </a:r>
          </a:p>
          <a:p>
            <a:r>
              <a:rPr lang="pt-BR" sz="1200" dirty="0" err="1" smtClean="0"/>
              <a:t>Questãoo</a:t>
            </a:r>
            <a:r>
              <a:rPr lang="pt-BR" sz="1200" dirty="0" smtClean="0"/>
              <a:t> do Enem 59 de 1998</a:t>
            </a:r>
            <a:endParaRPr lang="pt-BR" sz="1200" dirty="0"/>
          </a:p>
        </p:txBody>
      </p:sp>
      <p:pic>
        <p:nvPicPr>
          <p:cNvPr id="4" name="Á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606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66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523"/>
    </mc:Choice>
    <mc:Fallback xmlns="">
      <p:transition spd="slow" advTm="185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794" y="1279531"/>
            <a:ext cx="7602011" cy="4887007"/>
          </a:xfrm>
          <a:prstGeom prst="rect">
            <a:avLst/>
          </a:prstGeom>
        </p:spPr>
      </p:pic>
      <p:pic>
        <p:nvPicPr>
          <p:cNvPr id="2" name="Á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37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66"/>
    </mc:Choice>
    <mc:Fallback xmlns="">
      <p:transition spd="slow" advTm="238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Competência e Habilidade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BR" dirty="0"/>
              <a:t>I - Dominar a norma culta da Língua Portuguesa e fazer uso das linguagens matemática, artística e científica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dirty="0"/>
              <a:t>H16 - Relacionar informações apresentadas em diferentes formas de linguagem e representação usadas nas Ciências, como texto discursivo, gráficos, tabelas, relações matemáticas ou linguagem simbólica</a:t>
            </a:r>
          </a:p>
        </p:txBody>
      </p:sp>
      <p:pic>
        <p:nvPicPr>
          <p:cNvPr id="5" name="Á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11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013"/>
    </mc:Choice>
    <mc:Fallback xmlns="">
      <p:transition spd="slow" advTm="290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Movimento uniforme (M.U)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30" name="Picture 6" descr="Resultado de imagem para movimento unifor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871" y="2767560"/>
            <a:ext cx="3960255" cy="289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Á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53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54"/>
    </mc:Choice>
    <mc:Fallback>
      <p:transition spd="slow" advTm="26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Questão do Enem 59 de 1998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848" y="1918952"/>
            <a:ext cx="9324304" cy="4327302"/>
          </a:xfrm>
          <a:prstGeom prst="rect">
            <a:avLst/>
          </a:prstGeom>
        </p:spPr>
      </p:pic>
      <p:pic>
        <p:nvPicPr>
          <p:cNvPr id="4" name="Á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59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522"/>
    </mc:Choice>
    <mc:Fallback xmlns="">
      <p:transition spd="slow" advTm="425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222" y="1317761"/>
            <a:ext cx="9697792" cy="2648932"/>
          </a:xfrm>
          <a:prstGeom prst="rect">
            <a:avLst/>
          </a:prstGeom>
        </p:spPr>
      </p:pic>
      <p:pic>
        <p:nvPicPr>
          <p:cNvPr id="3" name="Á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07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645"/>
    </mc:Choice>
    <mc:Fallback xmlns="">
      <p:transition spd="slow" advTm="326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">
  <a:themeElements>
    <a:clrScheme name="Í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Í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Í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575</TotalTime>
  <Words>90</Words>
  <Application>Microsoft Office PowerPoint</Application>
  <PresentationFormat>Widescreen</PresentationFormat>
  <Paragraphs>12</Paragraphs>
  <Slides>6</Slides>
  <Notes>0</Notes>
  <HiddenSlides>0</HiddenSlides>
  <MMClips>6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Íon</vt:lpstr>
      <vt:lpstr>Estudando para o Enem de forma invertida</vt:lpstr>
      <vt:lpstr>Apresentação do PowerPoint</vt:lpstr>
      <vt:lpstr>Competência e Habilidade </vt:lpstr>
      <vt:lpstr>Movimento uniforme (M.U)</vt:lpstr>
      <vt:lpstr>Questão do Enem 59 de 1998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Estudando para o Enem de forma invertida</dc:title>
  <dc:creator>Gabriel Almeida</dc:creator>
  <cp:lastModifiedBy>Gabriel Almeida</cp:lastModifiedBy>
  <cp:revision>17</cp:revision>
  <dcterms:created xsi:type="dcterms:W3CDTF">2017-07-29T02:05:14Z</dcterms:created>
  <dcterms:modified xsi:type="dcterms:W3CDTF">2017-07-30T23:04:10Z</dcterms:modified>
</cp:coreProperties>
</file>