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9" r:id="rId6"/>
    <p:sldId id="267" r:id="rId7"/>
    <p:sldId id="270" r:id="rId8"/>
    <p:sldId id="269" r:id="rId9"/>
    <p:sldId id="261" r:id="rId10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D1F"/>
    <a:srgbClr val="394404"/>
    <a:srgbClr val="5F6F0F"/>
    <a:srgbClr val="718412"/>
    <a:srgbClr val="65741A"/>
    <a:srgbClr val="70811D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>
      <p:cViewPr varScale="1">
        <p:scale>
          <a:sx n="89" d="100"/>
          <a:sy n="89" d="100"/>
        </p:scale>
        <p:origin x="374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03DCF-8063-463D-A7E2-6AC26D72D2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1307FCD-3A94-4E1C-8E59-8266EFFCB498}">
      <dgm:prSet phldrT="[Texto]" custT="1"/>
      <dgm:spPr/>
      <dgm:t>
        <a:bodyPr/>
        <a:lstStyle/>
        <a:p>
          <a:r>
            <a:rPr lang="pt-BR" sz="20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Amanda – Preparando para o Enem</a:t>
          </a:r>
          <a:endParaRPr lang="pt-PT" sz="2000" dirty="0"/>
        </a:p>
      </dgm:t>
    </dgm:pt>
    <dgm:pt modelId="{C03C42E9-D524-4F95-9FB9-45B91FEDB621}" type="parTrans" cxnId="{639E14E0-F662-456C-A5BD-519DA146D0AB}">
      <dgm:prSet/>
      <dgm:spPr/>
      <dgm:t>
        <a:bodyPr/>
        <a:lstStyle/>
        <a:p>
          <a:endParaRPr lang="pt-PT"/>
        </a:p>
      </dgm:t>
    </dgm:pt>
    <dgm:pt modelId="{03A0224F-1813-4E52-971C-3FC22EF1144D}" type="sibTrans" cxnId="{639E14E0-F662-456C-A5BD-519DA146D0AB}">
      <dgm:prSet/>
      <dgm:spPr/>
      <dgm:t>
        <a:bodyPr/>
        <a:lstStyle/>
        <a:p>
          <a:endParaRPr lang="pt-PT"/>
        </a:p>
      </dgm:t>
    </dgm:pt>
    <dgm:pt modelId="{366276A6-8AFD-42A6-9946-D1A6BA991DC7}" type="asst">
      <dgm:prSet phldrT="[Texto]" custT="1"/>
      <dgm:spPr/>
      <dgm:t>
        <a:bodyPr/>
        <a:lstStyle/>
        <a:p>
          <a:r>
            <a:rPr lang="pt-BR" sz="18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ENEM: 2012 - QUESTÃO 52</a:t>
          </a:r>
          <a:endParaRPr lang="pt-PT" sz="1800" dirty="0"/>
        </a:p>
      </dgm:t>
    </dgm:pt>
    <dgm:pt modelId="{019C6E93-5A9C-4A65-8C61-2E454A5AE315}" type="parTrans" cxnId="{07DA5F98-9A09-437D-AADE-6FE2A151F601}">
      <dgm:prSet custT="1"/>
      <dgm:spPr/>
      <dgm:t>
        <a:bodyPr/>
        <a:lstStyle/>
        <a:p>
          <a:r>
            <a:rPr lang="pt-PT" sz="12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ESTUDO</a:t>
          </a:r>
          <a:endParaRPr lang="pt-PT" sz="1050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A4BB751C-17EF-42CC-A38F-AC2A05B025CC}" type="sibTrans" cxnId="{07DA5F98-9A09-437D-AADE-6FE2A151F601}">
      <dgm:prSet/>
      <dgm:spPr/>
      <dgm:t>
        <a:bodyPr/>
        <a:lstStyle/>
        <a:p>
          <a:endParaRPr lang="pt-PT"/>
        </a:p>
      </dgm:t>
    </dgm:pt>
    <dgm:pt modelId="{C8FB0771-F39A-4E20-969C-25BE0BA1BC45}">
      <dgm:prSet custT="1"/>
      <dgm:spPr/>
      <dgm:t>
        <a:bodyPr/>
        <a:lstStyle/>
        <a:p>
          <a:r>
            <a:rPr lang="pt-BR" sz="20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Site Sedu</a:t>
          </a:r>
          <a:endParaRPr lang="pt-PT" sz="2000" dirty="0"/>
        </a:p>
      </dgm:t>
    </dgm:pt>
    <dgm:pt modelId="{0B734A3A-98B2-4790-861F-D51A527915B0}" type="parTrans" cxnId="{05344114-F956-40DF-AB73-07F878B4B780}">
      <dgm:prSet custT="1"/>
      <dgm:spPr/>
      <dgm:t>
        <a:bodyPr/>
        <a:lstStyle/>
        <a:p>
          <a:r>
            <a:rPr lang="pt-PT" sz="16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NAVEGAÇÃO</a:t>
          </a:r>
          <a:endParaRPr lang="pt-PT" sz="1600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890BC9AD-FEC7-4D64-A69B-B3AC3FEF2AC2}" type="sibTrans" cxnId="{05344114-F956-40DF-AB73-07F878B4B780}">
      <dgm:prSet/>
      <dgm:spPr/>
      <dgm:t>
        <a:bodyPr/>
        <a:lstStyle/>
        <a:p>
          <a:endParaRPr lang="pt-PT"/>
        </a:p>
      </dgm:t>
    </dgm:pt>
    <dgm:pt modelId="{5B18C32E-0EED-4DEC-AA2E-DDADDAE2A296}">
      <dgm:prSet custT="1"/>
      <dgm:spPr/>
      <dgm:t>
        <a:bodyPr/>
        <a:lstStyle/>
        <a:p>
          <a:r>
            <a:rPr lang="pt-BR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Mapa Conceitual</a:t>
          </a:r>
          <a:endParaRPr lang="pt-PT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E97B68-D649-4482-AD70-8C93219A7C21}" type="parTrans" cxnId="{112BDC08-67E2-4FF2-9692-4161DFF7A24A}">
      <dgm:prSet custT="1"/>
      <dgm:spPr/>
      <dgm:t>
        <a:bodyPr/>
        <a:lstStyle/>
        <a:p>
          <a:r>
            <a:rPr lang="pt-PT" sz="14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CAMINHO</a:t>
          </a:r>
          <a:endParaRPr lang="pt-PT" sz="1400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42EAC638-1226-4778-8CC7-37D89D60125B}" type="sibTrans" cxnId="{112BDC08-67E2-4FF2-9692-4161DFF7A24A}">
      <dgm:prSet/>
      <dgm:spPr/>
      <dgm:t>
        <a:bodyPr/>
        <a:lstStyle/>
        <a:p>
          <a:endParaRPr lang="pt-PT"/>
        </a:p>
      </dgm:t>
    </dgm:pt>
    <dgm:pt modelId="{152E222D-374C-41CE-9D2C-2D2198077B21}">
      <dgm:prSet custT="1"/>
      <dgm:spPr/>
      <dgm:t>
        <a:bodyPr/>
        <a:lstStyle/>
        <a:p>
          <a:r>
            <a:rPr lang="pt-BR" sz="16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Guia do Estudante</a:t>
          </a:r>
          <a:endParaRPr lang="pt-PT" sz="1600" dirty="0"/>
        </a:p>
      </dgm:t>
    </dgm:pt>
    <dgm:pt modelId="{68C8B45C-B477-444D-8DC3-D7EA80FF63A0}" type="parTrans" cxnId="{BC8B2F4C-D0F8-4A3F-9A18-438BFBE68EEC}">
      <dgm:prSet custT="1"/>
      <dgm:spPr/>
      <dgm:t>
        <a:bodyPr/>
        <a:lstStyle/>
        <a:p>
          <a:r>
            <a:rPr lang="pt-PT" sz="12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BUSCA</a:t>
          </a:r>
          <a:endParaRPr lang="pt-PT" sz="1200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1040323F-5F2D-4D4D-8CE6-EFDC6C1E9DF7}" type="sibTrans" cxnId="{BC8B2F4C-D0F8-4A3F-9A18-438BFBE68EEC}">
      <dgm:prSet/>
      <dgm:spPr/>
      <dgm:t>
        <a:bodyPr/>
        <a:lstStyle/>
        <a:p>
          <a:endParaRPr lang="pt-PT"/>
        </a:p>
      </dgm:t>
    </dgm:pt>
    <dgm:pt modelId="{16BF7A07-28BF-4C08-A662-DF4035588284}">
      <dgm:prSet custT="1"/>
      <dgm:spPr/>
      <dgm:t>
        <a:bodyPr/>
        <a:lstStyle/>
        <a:p>
          <a:r>
            <a:rPr lang="pt-BR" sz="20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Wikifisica</a:t>
          </a:r>
          <a:endParaRPr lang="pt-PT" sz="2000" dirty="0"/>
        </a:p>
      </dgm:t>
    </dgm:pt>
    <dgm:pt modelId="{D51D1153-49D7-49D1-BF70-DD7FCDC9F613}" type="parTrans" cxnId="{C5A34730-1082-47DB-889B-98422F692477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RESOLUÇÃO</a:t>
          </a:r>
          <a:endParaRPr lang="pt-PT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465AE276-FFB9-47EB-A034-FB4AD22152CE}" type="sibTrans" cxnId="{C5A34730-1082-47DB-889B-98422F692477}">
      <dgm:prSet/>
      <dgm:spPr/>
      <dgm:t>
        <a:bodyPr/>
        <a:lstStyle/>
        <a:p>
          <a:endParaRPr lang="pt-PT"/>
        </a:p>
      </dgm:t>
    </dgm:pt>
    <dgm:pt modelId="{44C62C25-F41F-4E48-B027-E50D292DBCE6}">
      <dgm:prSet custT="1"/>
      <dgm:spPr/>
      <dgm:t>
        <a:bodyPr/>
        <a:lstStyle/>
        <a:p>
          <a:r>
            <a:rPr lang="pt-BR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Competência e Habilidade</a:t>
          </a:r>
          <a:endParaRPr lang="pt-PT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64BD6E0-ED3B-4F78-8ABF-498279F7394B}" type="parTrans" cxnId="{EF3B1AF8-01AB-4DC6-9FB0-C1D798BFB783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CONHECIMENTO</a:t>
          </a:r>
          <a:endParaRPr lang="pt-PT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DD7354DB-1D65-4DD8-85A3-FBD89BE71802}" type="sibTrans" cxnId="{EF3B1AF8-01AB-4DC6-9FB0-C1D798BFB783}">
      <dgm:prSet/>
      <dgm:spPr/>
      <dgm:t>
        <a:bodyPr/>
        <a:lstStyle/>
        <a:p>
          <a:endParaRPr lang="pt-PT"/>
        </a:p>
      </dgm:t>
    </dgm:pt>
    <dgm:pt modelId="{049853B2-3722-485D-89C6-25999FAB31AB}">
      <dgm:prSet/>
      <dgm:spPr/>
      <dgm:t>
        <a:bodyPr/>
        <a:lstStyle/>
        <a:p>
          <a:r>
            <a:rPr lang="pt-B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educação.uol.com.br</a:t>
          </a:r>
        </a:p>
        <a:p>
          <a:r>
            <a:rPr lang="pt-B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Força de Atrito</a:t>
          </a:r>
          <a:endParaRPr lang="pt-PT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6F1BAC-93D8-4AEF-B8A6-59FCBCC078C8}" type="parTrans" cxnId="{F61FAE85-37AA-469C-A441-BDBFC45DC3A5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CONTEÚDO P/ RESOLUÇÃO</a:t>
          </a:r>
          <a:endParaRPr lang="pt-PT" b="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gm:t>
    </dgm:pt>
    <dgm:pt modelId="{A87B5AD8-BD3B-458E-AB01-2CA249DBA510}" type="sibTrans" cxnId="{F61FAE85-37AA-469C-A441-BDBFC45DC3A5}">
      <dgm:prSet/>
      <dgm:spPr/>
      <dgm:t>
        <a:bodyPr/>
        <a:lstStyle/>
        <a:p>
          <a:endParaRPr lang="pt-PT"/>
        </a:p>
      </dgm:t>
    </dgm:pt>
    <dgm:pt modelId="{72A50A80-6A09-429D-A91F-BA31E17A46C5}">
      <dgm:prSet custT="1"/>
      <dgm:spPr/>
      <dgm:t>
        <a:bodyPr/>
        <a:lstStyle/>
        <a:p>
          <a:r>
            <a:rPr lang="pt-BR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Gravação do podcast</a:t>
          </a:r>
          <a:endParaRPr lang="pt-PT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6E12EB-ACBC-4303-A03A-7B881A741DF0}" type="parTrans" cxnId="{7B2DA4ED-2B0A-4159-83FE-2AB47FC40FED}">
      <dgm:prSet custT="1"/>
      <dgm:spPr/>
      <dgm:t>
        <a:bodyPr/>
        <a:lstStyle/>
        <a:p>
          <a:pPr algn="ctr"/>
          <a:r>
            <a:rPr lang="pt-PT" sz="10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CONSTRUÇÃO DO PODCAST</a:t>
          </a:r>
          <a:endParaRPr lang="pt-PT" sz="1000" dirty="0" smtClean="0"/>
        </a:p>
      </dgm:t>
    </dgm:pt>
    <dgm:pt modelId="{1DA89C7E-03F1-4FD4-82BB-FE349B87224D}" type="sibTrans" cxnId="{7B2DA4ED-2B0A-4159-83FE-2AB47FC40FED}">
      <dgm:prSet/>
      <dgm:spPr/>
      <dgm:t>
        <a:bodyPr/>
        <a:lstStyle/>
        <a:p>
          <a:endParaRPr lang="pt-PT"/>
        </a:p>
      </dgm:t>
    </dgm:pt>
    <dgm:pt modelId="{61F7C3A6-6C29-4577-88B1-0C409802F512}">
      <dgm:prSet custT="1"/>
      <dgm:spPr/>
      <dgm:t>
        <a:bodyPr/>
        <a:lstStyle/>
        <a:p>
          <a:pPr algn="ctr"/>
          <a:r>
            <a:rPr lang="pt-PT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</a:rPr>
            <a:t>CIÊNCIAS DA NATUREZA E SUAS TECNOLOGIAS – ENSINO MÉDIO </a:t>
          </a:r>
          <a:endParaRPr lang="pt-PT" sz="1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w Cen MT Condensed Extra Bold" panose="020B0803020202020204" pitchFamily="34" charset="0"/>
          </a:endParaRPr>
        </a:p>
      </dgm:t>
    </dgm:pt>
    <dgm:pt modelId="{77587217-90AE-43B0-A15F-666CC6E18692}" type="parTrans" cxnId="{FA383BEE-B857-490F-A574-ADF1800E88AB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INFORMAÇÕES</a:t>
          </a:r>
        </a:p>
      </dgm:t>
    </dgm:pt>
    <dgm:pt modelId="{7FCC2A74-9607-4CA2-AE95-4689DFEFF0A1}" type="sibTrans" cxnId="{FA383BEE-B857-490F-A574-ADF1800E88AB}">
      <dgm:prSet/>
      <dgm:spPr/>
      <dgm:t>
        <a:bodyPr/>
        <a:lstStyle/>
        <a:p>
          <a:endParaRPr lang="pt-PT"/>
        </a:p>
      </dgm:t>
    </dgm:pt>
    <dgm:pt modelId="{2576A487-C19A-4EDC-950F-1B2AE7B2F97B}">
      <dgm:prSet custT="1"/>
      <dgm:spPr/>
      <dgm:t>
        <a:bodyPr/>
        <a:lstStyle/>
        <a:p>
          <a:r>
            <a:rPr lang="pt-BR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mundoeducação.bol.uol.com.br</a:t>
          </a:r>
          <a:r>
            <a:rPr lang="pt-PT" sz="1200" dirty="0" smtClean="0"/>
            <a:t> </a:t>
          </a:r>
          <a:endParaRPr lang="pt-PT" sz="1200" dirty="0"/>
        </a:p>
      </dgm:t>
    </dgm:pt>
    <dgm:pt modelId="{A21D70D9-470C-4484-B96E-A3BD683A00DE}" type="parTrans" cxnId="{FC5E2A76-0856-4FFE-A4F8-B1FCB1412B36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PESQUISA</a:t>
          </a:r>
          <a:endParaRPr lang="pt-PT" dirty="0" smtClean="0"/>
        </a:p>
      </dgm:t>
    </dgm:pt>
    <dgm:pt modelId="{0400DB7E-EA06-4BBF-9479-168F883D03A5}" type="sibTrans" cxnId="{FC5E2A76-0856-4FFE-A4F8-B1FCB1412B36}">
      <dgm:prSet/>
      <dgm:spPr/>
      <dgm:t>
        <a:bodyPr/>
        <a:lstStyle/>
        <a:p>
          <a:endParaRPr lang="pt-PT"/>
        </a:p>
      </dgm:t>
    </dgm:pt>
    <dgm:pt modelId="{C4940827-A040-4D35-8FEB-E93C0791461D}">
      <dgm:prSet custT="1"/>
      <dgm:spPr>
        <a:scene3d>
          <a:camera prst="orthographicFront"/>
          <a:lightRig rig="threePt" dir="t"/>
        </a:scene3d>
        <a:sp3d>
          <a:bevelT w="0"/>
        </a:sp3d>
      </dgm:spPr>
      <dgm:t>
        <a:bodyPr/>
        <a:lstStyle/>
        <a:p>
          <a:r>
            <a:rPr lang="pt-BR" sz="16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PODCAST</a:t>
          </a:r>
          <a:endParaRPr lang="pt-PT" sz="1600" dirty="0"/>
        </a:p>
      </dgm:t>
    </dgm:pt>
    <dgm:pt modelId="{925D66DA-4D79-4AFA-AC87-DCAD91FE3015}" type="parTrans" cxnId="{E1D78E59-3166-44A0-8E0F-91826D626D06}">
      <dgm:prSet/>
      <dgm:spPr/>
      <dgm:t>
        <a:bodyPr/>
        <a:lstStyle/>
        <a:p>
          <a:r>
            <a:rPr lang="pt-PT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CONCLUSÃO</a:t>
          </a:r>
          <a:endParaRPr lang="pt-PT" dirty="0" smtClean="0"/>
        </a:p>
      </dgm:t>
    </dgm:pt>
    <dgm:pt modelId="{82C32108-960D-4782-9273-2445C28E4BAC}" type="sibTrans" cxnId="{E1D78E59-3166-44A0-8E0F-91826D626D06}">
      <dgm:prSet/>
      <dgm:spPr/>
      <dgm:t>
        <a:bodyPr/>
        <a:lstStyle/>
        <a:p>
          <a:endParaRPr lang="pt-PT"/>
        </a:p>
      </dgm:t>
    </dgm:pt>
    <dgm:pt modelId="{05A8E33B-1C01-49FC-B9D5-D9A2191831F9}">
      <dgm:prSet custT="1"/>
      <dgm:spPr/>
      <dgm:t>
        <a:bodyPr/>
        <a:lstStyle/>
        <a:p>
          <a:r>
            <a:rPr lang="pt-BR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Computador</a:t>
          </a:r>
          <a:endParaRPr lang="pt-PT" sz="1800" dirty="0"/>
        </a:p>
      </dgm:t>
    </dgm:pt>
    <dgm:pt modelId="{3F048A9E-8844-44F5-9A3C-F5C79F5FFB30}" type="parTrans" cxnId="{26EDFB48-E284-41D0-9F57-08473C3B224C}">
      <dgm:prSet/>
      <dgm:spPr/>
      <dgm:t>
        <a:bodyPr/>
        <a:lstStyle/>
        <a:p>
          <a:r>
            <a:rPr lang="pt-PT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FORMAÇÃO</a:t>
          </a:r>
          <a:endParaRPr lang="pt-PT" dirty="0"/>
        </a:p>
      </dgm:t>
    </dgm:pt>
    <dgm:pt modelId="{B57447EA-2060-45E5-9683-380907D930C2}" type="sibTrans" cxnId="{26EDFB48-E284-41D0-9F57-08473C3B224C}">
      <dgm:prSet/>
      <dgm:spPr/>
      <dgm:t>
        <a:bodyPr/>
        <a:lstStyle/>
        <a:p>
          <a:endParaRPr lang="pt-PT"/>
        </a:p>
      </dgm:t>
    </dgm:pt>
    <dgm:pt modelId="{F086173E-3400-4292-A74F-C6CB38869847}" type="pres">
      <dgm:prSet presAssocID="{9ED03DCF-8063-463D-A7E2-6AC26D72D2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8A14821-94D6-4004-A953-5569AAC06C69}" type="pres">
      <dgm:prSet presAssocID="{91307FCD-3A94-4E1C-8E59-8266EFFCB498}" presName="root1" presStyleCnt="0"/>
      <dgm:spPr/>
      <dgm:t>
        <a:bodyPr/>
        <a:lstStyle/>
        <a:p>
          <a:endParaRPr lang="pt-PT"/>
        </a:p>
      </dgm:t>
    </dgm:pt>
    <dgm:pt modelId="{E9BF508D-B0C1-4346-865E-3CC151A84850}" type="pres">
      <dgm:prSet presAssocID="{91307FCD-3A94-4E1C-8E59-8266EFFCB498}" presName="LevelOneTextNode" presStyleLbl="node0" presStyleIdx="0" presStyleCnt="1" custScaleX="48887" custScaleY="67611" custLinFactNeighborX="-34" custLinFactNeighborY="1952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27959A-680A-49BB-8B95-E089C7AF657A}" type="pres">
      <dgm:prSet presAssocID="{91307FCD-3A94-4E1C-8E59-8266EFFCB498}" presName="level2hierChild" presStyleCnt="0"/>
      <dgm:spPr/>
      <dgm:t>
        <a:bodyPr/>
        <a:lstStyle/>
        <a:p>
          <a:endParaRPr lang="pt-PT"/>
        </a:p>
      </dgm:t>
    </dgm:pt>
    <dgm:pt modelId="{4123BD26-3D76-44DE-B093-7ADF532AB6C0}" type="pres">
      <dgm:prSet presAssocID="{019C6E93-5A9C-4A65-8C61-2E454A5AE315}" presName="conn2-1" presStyleLbl="parChTrans1D2" presStyleIdx="0" presStyleCnt="1" custScaleY="231721"/>
      <dgm:spPr/>
      <dgm:t>
        <a:bodyPr/>
        <a:lstStyle/>
        <a:p>
          <a:endParaRPr lang="pt-PT"/>
        </a:p>
      </dgm:t>
    </dgm:pt>
    <dgm:pt modelId="{5877C4AE-EB4B-4E4D-A415-7B7D2380741E}" type="pres">
      <dgm:prSet presAssocID="{019C6E93-5A9C-4A65-8C61-2E454A5AE315}" presName="connTx" presStyleLbl="parChTrans1D2" presStyleIdx="0" presStyleCnt="1"/>
      <dgm:spPr/>
      <dgm:t>
        <a:bodyPr/>
        <a:lstStyle/>
        <a:p>
          <a:endParaRPr lang="pt-PT"/>
        </a:p>
      </dgm:t>
    </dgm:pt>
    <dgm:pt modelId="{9D158159-98BB-4991-9434-59597955696C}" type="pres">
      <dgm:prSet presAssocID="{366276A6-8AFD-42A6-9946-D1A6BA991DC7}" presName="root2" presStyleCnt="0"/>
      <dgm:spPr/>
      <dgm:t>
        <a:bodyPr/>
        <a:lstStyle/>
        <a:p>
          <a:endParaRPr lang="pt-PT"/>
        </a:p>
      </dgm:t>
    </dgm:pt>
    <dgm:pt modelId="{23CB0A71-0052-4FF9-A96E-3F6F827286BC}" type="pres">
      <dgm:prSet presAssocID="{366276A6-8AFD-42A6-9946-D1A6BA991DC7}" presName="LevelTwoTextNode" presStyleLbl="asst1" presStyleIdx="0" presStyleCnt="1" custScaleX="48907" custScaleY="55302" custLinFactNeighborX="-17863" custLinFactNeighborY="1774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1D9DF18-E871-46BF-9EB9-55F7E3368C15}" type="pres">
      <dgm:prSet presAssocID="{366276A6-8AFD-42A6-9946-D1A6BA991DC7}" presName="level3hierChild" presStyleCnt="0"/>
      <dgm:spPr/>
      <dgm:t>
        <a:bodyPr/>
        <a:lstStyle/>
        <a:p>
          <a:endParaRPr lang="pt-PT"/>
        </a:p>
      </dgm:t>
    </dgm:pt>
    <dgm:pt modelId="{E65E10CA-C1A7-4FF6-A02E-718D540574C5}" type="pres">
      <dgm:prSet presAssocID="{0B734A3A-98B2-4790-861F-D51A527915B0}" presName="conn2-1" presStyleLbl="parChTrans1D3" presStyleIdx="0" presStyleCnt="5"/>
      <dgm:spPr/>
      <dgm:t>
        <a:bodyPr/>
        <a:lstStyle/>
        <a:p>
          <a:endParaRPr lang="pt-PT"/>
        </a:p>
      </dgm:t>
    </dgm:pt>
    <dgm:pt modelId="{FC46B9EA-30CC-4511-A1C8-12FA9D578EEF}" type="pres">
      <dgm:prSet presAssocID="{0B734A3A-98B2-4790-861F-D51A527915B0}" presName="connTx" presStyleLbl="parChTrans1D3" presStyleIdx="0" presStyleCnt="5"/>
      <dgm:spPr/>
      <dgm:t>
        <a:bodyPr/>
        <a:lstStyle/>
        <a:p>
          <a:endParaRPr lang="pt-PT"/>
        </a:p>
      </dgm:t>
    </dgm:pt>
    <dgm:pt modelId="{686593FB-40F7-4378-8E3E-0D3253CD64BA}" type="pres">
      <dgm:prSet presAssocID="{C8FB0771-F39A-4E20-969C-25BE0BA1BC45}" presName="root2" presStyleCnt="0"/>
      <dgm:spPr/>
      <dgm:t>
        <a:bodyPr/>
        <a:lstStyle/>
        <a:p>
          <a:endParaRPr lang="pt-PT"/>
        </a:p>
      </dgm:t>
    </dgm:pt>
    <dgm:pt modelId="{7A25955A-A737-4DD1-A2B3-C1979C70F5F0}" type="pres">
      <dgm:prSet presAssocID="{C8FB0771-F39A-4E20-969C-25BE0BA1BC45}" presName="LevelTwoTextNode" presStyleLbl="node3" presStyleIdx="0" presStyleCnt="5" custScaleX="40281" custScaleY="55712" custLinFactNeighborX="-35539" custLinFactNeighborY="-312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FA3918-FF69-42A4-8480-0B72C187B3CD}" type="pres">
      <dgm:prSet presAssocID="{C8FB0771-F39A-4E20-969C-25BE0BA1BC45}" presName="level3hierChild" presStyleCnt="0"/>
      <dgm:spPr/>
      <dgm:t>
        <a:bodyPr/>
        <a:lstStyle/>
        <a:p>
          <a:endParaRPr lang="pt-PT"/>
        </a:p>
      </dgm:t>
    </dgm:pt>
    <dgm:pt modelId="{9D02EED2-2DBF-4025-A4C8-24144B4F6531}" type="pres">
      <dgm:prSet presAssocID="{68C8B45C-B477-444D-8DC3-D7EA80FF63A0}" presName="conn2-1" presStyleLbl="parChTrans1D4" presStyleIdx="0" presStyleCnt="6"/>
      <dgm:spPr/>
      <dgm:t>
        <a:bodyPr/>
        <a:lstStyle/>
        <a:p>
          <a:endParaRPr lang="pt-PT"/>
        </a:p>
      </dgm:t>
    </dgm:pt>
    <dgm:pt modelId="{071A7ACF-637B-4BBB-BBD1-F1166CD49BC6}" type="pres">
      <dgm:prSet presAssocID="{68C8B45C-B477-444D-8DC3-D7EA80FF63A0}" presName="connTx" presStyleLbl="parChTrans1D4" presStyleIdx="0" presStyleCnt="6"/>
      <dgm:spPr/>
      <dgm:t>
        <a:bodyPr/>
        <a:lstStyle/>
        <a:p>
          <a:endParaRPr lang="pt-PT"/>
        </a:p>
      </dgm:t>
    </dgm:pt>
    <dgm:pt modelId="{DFC953AD-902A-4EF8-9D6B-43E0C246AEFD}" type="pres">
      <dgm:prSet presAssocID="{152E222D-374C-41CE-9D2C-2D2198077B21}" presName="root2" presStyleCnt="0"/>
      <dgm:spPr/>
      <dgm:t>
        <a:bodyPr/>
        <a:lstStyle/>
        <a:p>
          <a:endParaRPr lang="pt-PT"/>
        </a:p>
      </dgm:t>
    </dgm:pt>
    <dgm:pt modelId="{CFCAD030-EE4A-45C8-BC16-1054F4546586}" type="pres">
      <dgm:prSet presAssocID="{152E222D-374C-41CE-9D2C-2D2198077B21}" presName="LevelTwoTextNode" presStyleLbl="node4" presStyleIdx="0" presStyleCnt="6" custScaleX="40281" custScaleY="55712" custLinFactNeighborX="-57309" custLinFactNeighborY="-312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CB6011D-54EE-47AE-B96B-C9BE31037FF0}" type="pres">
      <dgm:prSet presAssocID="{152E222D-374C-41CE-9D2C-2D2198077B21}" presName="level3hierChild" presStyleCnt="0"/>
      <dgm:spPr/>
      <dgm:t>
        <a:bodyPr/>
        <a:lstStyle/>
        <a:p>
          <a:endParaRPr lang="pt-PT"/>
        </a:p>
      </dgm:t>
    </dgm:pt>
    <dgm:pt modelId="{AF50DD18-C712-4920-8A45-CE22B567A479}" type="pres">
      <dgm:prSet presAssocID="{D51D1153-49D7-49D1-BF70-DD7FCDC9F613}" presName="conn2-1" presStyleLbl="parChTrans1D4" presStyleIdx="1" presStyleCnt="6"/>
      <dgm:spPr/>
      <dgm:t>
        <a:bodyPr/>
        <a:lstStyle/>
        <a:p>
          <a:endParaRPr lang="pt-PT"/>
        </a:p>
      </dgm:t>
    </dgm:pt>
    <dgm:pt modelId="{FE7AB0DA-07F3-4F65-9998-1A3A4E677C37}" type="pres">
      <dgm:prSet presAssocID="{D51D1153-49D7-49D1-BF70-DD7FCDC9F613}" presName="connTx" presStyleLbl="parChTrans1D4" presStyleIdx="1" presStyleCnt="6"/>
      <dgm:spPr/>
      <dgm:t>
        <a:bodyPr/>
        <a:lstStyle/>
        <a:p>
          <a:endParaRPr lang="pt-PT"/>
        </a:p>
      </dgm:t>
    </dgm:pt>
    <dgm:pt modelId="{F5CA9EC2-FBA8-4B19-B372-35E996ACF206}" type="pres">
      <dgm:prSet presAssocID="{16BF7A07-28BF-4C08-A662-DF4035588284}" presName="root2" presStyleCnt="0"/>
      <dgm:spPr/>
      <dgm:t>
        <a:bodyPr/>
        <a:lstStyle/>
        <a:p>
          <a:endParaRPr lang="pt-PT"/>
        </a:p>
      </dgm:t>
    </dgm:pt>
    <dgm:pt modelId="{0FE68BB1-427D-4DF9-A3AE-DC2C8CDA6A8F}" type="pres">
      <dgm:prSet presAssocID="{16BF7A07-28BF-4C08-A662-DF4035588284}" presName="LevelTwoTextNode" presStyleLbl="node4" presStyleIdx="1" presStyleCnt="6" custScaleX="40281" custScaleY="55712" custLinFactNeighborX="-68902" custLinFactNeighborY="-312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43656CD-665F-4A00-B9FA-F114EA6E930E}" type="pres">
      <dgm:prSet presAssocID="{16BF7A07-28BF-4C08-A662-DF4035588284}" presName="level3hierChild" presStyleCnt="0"/>
      <dgm:spPr/>
      <dgm:t>
        <a:bodyPr/>
        <a:lstStyle/>
        <a:p>
          <a:endParaRPr lang="pt-PT"/>
        </a:p>
      </dgm:t>
    </dgm:pt>
    <dgm:pt modelId="{CF84C060-4503-4163-8A06-B963737ABF95}" type="pres">
      <dgm:prSet presAssocID="{8BE97B68-D649-4482-AD70-8C93219A7C21}" presName="conn2-1" presStyleLbl="parChTrans1D3" presStyleIdx="1" presStyleCnt="5"/>
      <dgm:spPr/>
      <dgm:t>
        <a:bodyPr/>
        <a:lstStyle/>
        <a:p>
          <a:endParaRPr lang="pt-PT"/>
        </a:p>
      </dgm:t>
    </dgm:pt>
    <dgm:pt modelId="{F53EE1D0-9FF0-4DB7-A781-0EC632C638AB}" type="pres">
      <dgm:prSet presAssocID="{8BE97B68-D649-4482-AD70-8C93219A7C21}" presName="connTx" presStyleLbl="parChTrans1D3" presStyleIdx="1" presStyleCnt="5"/>
      <dgm:spPr/>
      <dgm:t>
        <a:bodyPr/>
        <a:lstStyle/>
        <a:p>
          <a:endParaRPr lang="pt-PT"/>
        </a:p>
      </dgm:t>
    </dgm:pt>
    <dgm:pt modelId="{9D773FD4-30F2-4712-B7E9-636ECB1E957F}" type="pres">
      <dgm:prSet presAssocID="{5B18C32E-0EED-4DEC-AA2E-DDADDAE2A296}" presName="root2" presStyleCnt="0"/>
      <dgm:spPr/>
      <dgm:t>
        <a:bodyPr/>
        <a:lstStyle/>
        <a:p>
          <a:endParaRPr lang="pt-PT"/>
        </a:p>
      </dgm:t>
    </dgm:pt>
    <dgm:pt modelId="{F5493CBA-E285-4C94-B662-742FC0D7F15A}" type="pres">
      <dgm:prSet presAssocID="{5B18C32E-0EED-4DEC-AA2E-DDADDAE2A296}" presName="LevelTwoTextNode" presStyleLbl="node3" presStyleIdx="1" presStyleCnt="5" custScaleX="37689" custScaleY="48448" custLinFactNeighborX="-18182" custLinFactNeighborY="-636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C6F83AB-AA02-4AA4-8791-C4E3247FB76A}" type="pres">
      <dgm:prSet presAssocID="{5B18C32E-0EED-4DEC-AA2E-DDADDAE2A296}" presName="level3hierChild" presStyleCnt="0"/>
      <dgm:spPr/>
      <dgm:t>
        <a:bodyPr/>
        <a:lstStyle/>
        <a:p>
          <a:endParaRPr lang="pt-PT"/>
        </a:p>
      </dgm:t>
    </dgm:pt>
    <dgm:pt modelId="{FB4A74D0-6156-4A3D-B10B-6A9B363260E4}" type="pres">
      <dgm:prSet presAssocID="{964BD6E0-ED3B-4F78-8ABF-498279F7394B}" presName="conn2-1" presStyleLbl="parChTrans1D3" presStyleIdx="2" presStyleCnt="5"/>
      <dgm:spPr/>
      <dgm:t>
        <a:bodyPr/>
        <a:lstStyle/>
        <a:p>
          <a:endParaRPr lang="pt-PT"/>
        </a:p>
      </dgm:t>
    </dgm:pt>
    <dgm:pt modelId="{9A791115-E48D-4E79-8EE1-1A7393107BB0}" type="pres">
      <dgm:prSet presAssocID="{964BD6E0-ED3B-4F78-8ABF-498279F7394B}" presName="connTx" presStyleLbl="parChTrans1D3" presStyleIdx="2" presStyleCnt="5"/>
      <dgm:spPr/>
      <dgm:t>
        <a:bodyPr/>
        <a:lstStyle/>
        <a:p>
          <a:endParaRPr lang="pt-PT"/>
        </a:p>
      </dgm:t>
    </dgm:pt>
    <dgm:pt modelId="{277C11A3-307D-466F-9C70-0EA2E39A2CA1}" type="pres">
      <dgm:prSet presAssocID="{44C62C25-F41F-4E48-B027-E50D292DBCE6}" presName="root2" presStyleCnt="0"/>
      <dgm:spPr/>
      <dgm:t>
        <a:bodyPr/>
        <a:lstStyle/>
        <a:p>
          <a:endParaRPr lang="pt-PT"/>
        </a:p>
      </dgm:t>
    </dgm:pt>
    <dgm:pt modelId="{FC8C6485-1FAA-47B6-9931-89579AB133AE}" type="pres">
      <dgm:prSet presAssocID="{44C62C25-F41F-4E48-B027-E50D292DBCE6}" presName="LevelTwoTextNode" presStyleLbl="node3" presStyleIdx="2" presStyleCnt="5" custScaleX="36965" custScaleY="44365" custLinFactNeighborX="-18182" custLinFactNeighborY="-1496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5A12101-71C4-4ABD-9A47-B8EF422AA3EC}" type="pres">
      <dgm:prSet presAssocID="{44C62C25-F41F-4E48-B027-E50D292DBCE6}" presName="level3hierChild" presStyleCnt="0"/>
      <dgm:spPr/>
      <dgm:t>
        <a:bodyPr/>
        <a:lstStyle/>
        <a:p>
          <a:endParaRPr lang="pt-PT"/>
        </a:p>
      </dgm:t>
    </dgm:pt>
    <dgm:pt modelId="{242E5619-4C9C-4F97-9071-611B055A7102}" type="pres">
      <dgm:prSet presAssocID="{77587217-90AE-43B0-A15F-666CC6E18692}" presName="conn2-1" presStyleLbl="parChTrans1D4" presStyleIdx="2" presStyleCnt="6"/>
      <dgm:spPr/>
      <dgm:t>
        <a:bodyPr/>
        <a:lstStyle/>
        <a:p>
          <a:endParaRPr lang="pt-PT"/>
        </a:p>
      </dgm:t>
    </dgm:pt>
    <dgm:pt modelId="{05678CB1-D4D7-499F-A07D-7F9A9F681280}" type="pres">
      <dgm:prSet presAssocID="{77587217-90AE-43B0-A15F-666CC6E18692}" presName="connTx" presStyleLbl="parChTrans1D4" presStyleIdx="2" presStyleCnt="6"/>
      <dgm:spPr/>
      <dgm:t>
        <a:bodyPr/>
        <a:lstStyle/>
        <a:p>
          <a:endParaRPr lang="pt-PT"/>
        </a:p>
      </dgm:t>
    </dgm:pt>
    <dgm:pt modelId="{D082291F-7F69-49A1-9999-9FD8D7305484}" type="pres">
      <dgm:prSet presAssocID="{61F7C3A6-6C29-4577-88B1-0C409802F512}" presName="root2" presStyleCnt="0"/>
      <dgm:spPr/>
      <dgm:t>
        <a:bodyPr/>
        <a:lstStyle/>
        <a:p>
          <a:endParaRPr lang="pt-PT"/>
        </a:p>
      </dgm:t>
    </dgm:pt>
    <dgm:pt modelId="{0289475F-E6EE-4A8E-AA38-C80AFFE98BDA}" type="pres">
      <dgm:prSet presAssocID="{61F7C3A6-6C29-4577-88B1-0C409802F512}" presName="LevelTwoTextNode" presStyleLbl="node4" presStyleIdx="2" presStyleCnt="6" custScaleX="46854" custScaleY="59736" custLinFactNeighborX="-31164" custLinFactNeighborY="-1349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538D0A9-8B22-4DDD-A528-E870A06EC6FF}" type="pres">
      <dgm:prSet presAssocID="{61F7C3A6-6C29-4577-88B1-0C409802F512}" presName="level3hierChild" presStyleCnt="0"/>
      <dgm:spPr/>
      <dgm:t>
        <a:bodyPr/>
        <a:lstStyle/>
        <a:p>
          <a:endParaRPr lang="pt-PT"/>
        </a:p>
      </dgm:t>
    </dgm:pt>
    <dgm:pt modelId="{C0447328-6E87-43E0-B71B-98D3B92412FC}" type="pres">
      <dgm:prSet presAssocID="{925D66DA-4D79-4AFA-AC87-DCAD91FE3015}" presName="conn2-1" presStyleLbl="parChTrans1D4" presStyleIdx="3" presStyleCnt="6"/>
      <dgm:spPr/>
      <dgm:t>
        <a:bodyPr/>
        <a:lstStyle/>
        <a:p>
          <a:endParaRPr lang="pt-PT"/>
        </a:p>
      </dgm:t>
    </dgm:pt>
    <dgm:pt modelId="{39485702-847D-45C3-A7B3-806B126DCBEC}" type="pres">
      <dgm:prSet presAssocID="{925D66DA-4D79-4AFA-AC87-DCAD91FE3015}" presName="connTx" presStyleLbl="parChTrans1D4" presStyleIdx="3" presStyleCnt="6"/>
      <dgm:spPr/>
      <dgm:t>
        <a:bodyPr/>
        <a:lstStyle/>
        <a:p>
          <a:endParaRPr lang="pt-PT"/>
        </a:p>
      </dgm:t>
    </dgm:pt>
    <dgm:pt modelId="{4AA7BC49-86B8-418A-A4EA-011192C9E08A}" type="pres">
      <dgm:prSet presAssocID="{C4940827-A040-4D35-8FEB-E93C0791461D}" presName="root2" presStyleCnt="0"/>
      <dgm:spPr/>
    </dgm:pt>
    <dgm:pt modelId="{A6A210BA-B203-4D95-B675-4780B384CE0F}" type="pres">
      <dgm:prSet presAssocID="{C4940827-A040-4D35-8FEB-E93C0791461D}" presName="LevelTwoTextNode" presStyleLbl="node4" presStyleIdx="3" presStyleCnt="6" custAng="0" custScaleX="34273" custScaleY="32078" custLinFactNeighborX="-32633" custLinFactNeighborY="-114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46F7FEF-94D9-42DA-8EB9-AD20A24D62A5}" type="pres">
      <dgm:prSet presAssocID="{C4940827-A040-4D35-8FEB-E93C0791461D}" presName="level3hierChild" presStyleCnt="0"/>
      <dgm:spPr/>
    </dgm:pt>
    <dgm:pt modelId="{E3D7FE84-D8E2-45DD-84C5-25258736BFB9}" type="pres">
      <dgm:prSet presAssocID="{796F1BAC-93D8-4AEF-B8A6-59FCBCC078C8}" presName="conn2-1" presStyleLbl="parChTrans1D3" presStyleIdx="3" presStyleCnt="5"/>
      <dgm:spPr/>
      <dgm:t>
        <a:bodyPr/>
        <a:lstStyle/>
        <a:p>
          <a:endParaRPr lang="pt-PT"/>
        </a:p>
      </dgm:t>
    </dgm:pt>
    <dgm:pt modelId="{4A8F5CCC-B636-42A6-964F-B0B4B47B4F4D}" type="pres">
      <dgm:prSet presAssocID="{796F1BAC-93D8-4AEF-B8A6-59FCBCC078C8}" presName="connTx" presStyleLbl="parChTrans1D3" presStyleIdx="3" presStyleCnt="5"/>
      <dgm:spPr/>
      <dgm:t>
        <a:bodyPr/>
        <a:lstStyle/>
        <a:p>
          <a:endParaRPr lang="pt-PT"/>
        </a:p>
      </dgm:t>
    </dgm:pt>
    <dgm:pt modelId="{E28D5728-67DD-41BF-B664-1090962213A8}" type="pres">
      <dgm:prSet presAssocID="{049853B2-3722-485D-89C6-25999FAB31AB}" presName="root2" presStyleCnt="0"/>
      <dgm:spPr/>
      <dgm:t>
        <a:bodyPr/>
        <a:lstStyle/>
        <a:p>
          <a:endParaRPr lang="pt-PT"/>
        </a:p>
      </dgm:t>
    </dgm:pt>
    <dgm:pt modelId="{BDB053EF-FE42-4FDD-A7A5-78D580D7E47E}" type="pres">
      <dgm:prSet presAssocID="{049853B2-3722-485D-89C6-25999FAB31AB}" presName="LevelTwoTextNode" presStyleLbl="node3" presStyleIdx="3" presStyleCnt="5" custScaleX="36811" custScaleY="49142" custLinFactNeighborX="-18182" custLinFactNeighborY="-248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38B2AED-177D-4073-9E8E-3AF16E9BA85D}" type="pres">
      <dgm:prSet presAssocID="{049853B2-3722-485D-89C6-25999FAB31AB}" presName="level3hierChild" presStyleCnt="0"/>
      <dgm:spPr/>
      <dgm:t>
        <a:bodyPr/>
        <a:lstStyle/>
        <a:p>
          <a:endParaRPr lang="pt-PT"/>
        </a:p>
      </dgm:t>
    </dgm:pt>
    <dgm:pt modelId="{985CFC56-278E-4EBF-8AB9-2986E642638B}" type="pres">
      <dgm:prSet presAssocID="{A21D70D9-470C-4484-B96E-A3BD683A00DE}" presName="conn2-1" presStyleLbl="parChTrans1D4" presStyleIdx="4" presStyleCnt="6"/>
      <dgm:spPr/>
      <dgm:t>
        <a:bodyPr/>
        <a:lstStyle/>
        <a:p>
          <a:endParaRPr lang="pt-PT"/>
        </a:p>
      </dgm:t>
    </dgm:pt>
    <dgm:pt modelId="{67A276D2-7BC0-40E8-8DF7-6DAAAE72BBE7}" type="pres">
      <dgm:prSet presAssocID="{A21D70D9-470C-4484-B96E-A3BD683A00DE}" presName="connTx" presStyleLbl="parChTrans1D4" presStyleIdx="4" presStyleCnt="6"/>
      <dgm:spPr/>
      <dgm:t>
        <a:bodyPr/>
        <a:lstStyle/>
        <a:p>
          <a:endParaRPr lang="pt-PT"/>
        </a:p>
      </dgm:t>
    </dgm:pt>
    <dgm:pt modelId="{4281A61F-95E7-4E0A-9177-68B39ED9AD21}" type="pres">
      <dgm:prSet presAssocID="{2576A487-C19A-4EDC-950F-1B2AE7B2F97B}" presName="root2" presStyleCnt="0"/>
      <dgm:spPr/>
      <dgm:t>
        <a:bodyPr/>
        <a:lstStyle/>
        <a:p>
          <a:endParaRPr lang="pt-PT"/>
        </a:p>
      </dgm:t>
    </dgm:pt>
    <dgm:pt modelId="{C7AF2E5E-4733-41C4-8B67-7C2E6E602EFF}" type="pres">
      <dgm:prSet presAssocID="{2576A487-C19A-4EDC-950F-1B2AE7B2F97B}" presName="LevelTwoTextNode" presStyleLbl="node4" presStyleIdx="4" presStyleCnt="6" custScaleX="46853" custScaleY="59412" custLinFactNeighborX="-31010" custLinFactNeighborY="-242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50CA79B-E924-402B-928D-EC1081085A98}" type="pres">
      <dgm:prSet presAssocID="{2576A487-C19A-4EDC-950F-1B2AE7B2F97B}" presName="level3hierChild" presStyleCnt="0"/>
      <dgm:spPr/>
      <dgm:t>
        <a:bodyPr/>
        <a:lstStyle/>
        <a:p>
          <a:endParaRPr lang="pt-PT"/>
        </a:p>
      </dgm:t>
    </dgm:pt>
    <dgm:pt modelId="{9EC569BC-E87B-47CD-B19C-80B776E321E6}" type="pres">
      <dgm:prSet presAssocID="{346E12EB-ACBC-4303-A03A-7B881A741DF0}" presName="conn2-1" presStyleLbl="parChTrans1D3" presStyleIdx="4" presStyleCnt="5"/>
      <dgm:spPr/>
      <dgm:t>
        <a:bodyPr/>
        <a:lstStyle/>
        <a:p>
          <a:endParaRPr lang="pt-PT"/>
        </a:p>
      </dgm:t>
    </dgm:pt>
    <dgm:pt modelId="{1685204F-98C9-4895-A7F4-0519FE7394DD}" type="pres">
      <dgm:prSet presAssocID="{346E12EB-ACBC-4303-A03A-7B881A741DF0}" presName="connTx" presStyleLbl="parChTrans1D3" presStyleIdx="4" presStyleCnt="5"/>
      <dgm:spPr/>
      <dgm:t>
        <a:bodyPr/>
        <a:lstStyle/>
        <a:p>
          <a:endParaRPr lang="pt-PT"/>
        </a:p>
      </dgm:t>
    </dgm:pt>
    <dgm:pt modelId="{216AB61B-E4C9-4FED-8449-C60309A7ED4C}" type="pres">
      <dgm:prSet presAssocID="{72A50A80-6A09-429D-A91F-BA31E17A46C5}" presName="root2" presStyleCnt="0"/>
      <dgm:spPr/>
      <dgm:t>
        <a:bodyPr/>
        <a:lstStyle/>
        <a:p>
          <a:endParaRPr lang="pt-PT"/>
        </a:p>
      </dgm:t>
    </dgm:pt>
    <dgm:pt modelId="{A22DEEEA-6A10-4CC2-9027-35BC30C85798}" type="pres">
      <dgm:prSet presAssocID="{72A50A80-6A09-429D-A91F-BA31E17A46C5}" presName="LevelTwoTextNode" presStyleLbl="node3" presStyleIdx="4" presStyleCnt="5" custScaleX="37713" custScaleY="46870" custLinFactNeighborX="-18182" custLinFactNeighborY="-344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53C3FC8-F6A5-4CBD-A11E-6877481EC7EB}" type="pres">
      <dgm:prSet presAssocID="{72A50A80-6A09-429D-A91F-BA31E17A46C5}" presName="level3hierChild" presStyleCnt="0"/>
      <dgm:spPr/>
      <dgm:t>
        <a:bodyPr/>
        <a:lstStyle/>
        <a:p>
          <a:endParaRPr lang="pt-PT"/>
        </a:p>
      </dgm:t>
    </dgm:pt>
    <dgm:pt modelId="{1BD5F04B-0BE6-4B7C-8088-A7DCE14B889B}" type="pres">
      <dgm:prSet presAssocID="{3F048A9E-8844-44F5-9A3C-F5C79F5FFB30}" presName="conn2-1" presStyleLbl="parChTrans1D4" presStyleIdx="5" presStyleCnt="6"/>
      <dgm:spPr/>
      <dgm:t>
        <a:bodyPr/>
        <a:lstStyle/>
        <a:p>
          <a:endParaRPr lang="pt-PT"/>
        </a:p>
      </dgm:t>
    </dgm:pt>
    <dgm:pt modelId="{F80119DF-49F3-4AC3-ABB3-A7C0078F8627}" type="pres">
      <dgm:prSet presAssocID="{3F048A9E-8844-44F5-9A3C-F5C79F5FFB30}" presName="connTx" presStyleLbl="parChTrans1D4" presStyleIdx="5" presStyleCnt="6"/>
      <dgm:spPr/>
      <dgm:t>
        <a:bodyPr/>
        <a:lstStyle/>
        <a:p>
          <a:endParaRPr lang="pt-PT"/>
        </a:p>
      </dgm:t>
    </dgm:pt>
    <dgm:pt modelId="{464E7C15-36B9-46F8-A8C7-E4A41BC1E6E1}" type="pres">
      <dgm:prSet presAssocID="{05A8E33B-1C01-49FC-B9D5-D9A2191831F9}" presName="root2" presStyleCnt="0"/>
      <dgm:spPr/>
    </dgm:pt>
    <dgm:pt modelId="{F5F8027F-4156-405F-93B9-24C236C35CDA}" type="pres">
      <dgm:prSet presAssocID="{05A8E33B-1C01-49FC-B9D5-D9A2191831F9}" presName="LevelTwoTextNode" presStyleLbl="node4" presStyleIdx="5" presStyleCnt="6" custScaleX="47039" custScaleY="60397" custLinFactNeighborX="-32112" custLinFactNeighborY="-3499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F9D6ECA-3776-4B13-8248-AABFC38CF18B}" type="pres">
      <dgm:prSet presAssocID="{05A8E33B-1C01-49FC-B9D5-D9A2191831F9}" presName="level3hierChild" presStyleCnt="0"/>
      <dgm:spPr/>
    </dgm:pt>
  </dgm:ptLst>
  <dgm:cxnLst>
    <dgm:cxn modelId="{26EDFB48-E284-41D0-9F57-08473C3B224C}" srcId="{72A50A80-6A09-429D-A91F-BA31E17A46C5}" destId="{05A8E33B-1C01-49FC-B9D5-D9A2191831F9}" srcOrd="0" destOrd="0" parTransId="{3F048A9E-8844-44F5-9A3C-F5C79F5FFB30}" sibTransId="{B57447EA-2060-45E5-9683-380907D930C2}"/>
    <dgm:cxn modelId="{FA383BEE-B857-490F-A574-ADF1800E88AB}" srcId="{44C62C25-F41F-4E48-B027-E50D292DBCE6}" destId="{61F7C3A6-6C29-4577-88B1-0C409802F512}" srcOrd="0" destOrd="0" parTransId="{77587217-90AE-43B0-A15F-666CC6E18692}" sibTransId="{7FCC2A74-9607-4CA2-AE95-4689DFEFF0A1}"/>
    <dgm:cxn modelId="{1675B761-FABE-4210-8CBD-A24E4337B9F1}" type="presOf" srcId="{77587217-90AE-43B0-A15F-666CC6E18692}" destId="{242E5619-4C9C-4F97-9071-611B055A7102}" srcOrd="0" destOrd="0" presId="urn:microsoft.com/office/officeart/2005/8/layout/hierarchy2"/>
    <dgm:cxn modelId="{E1D78E59-3166-44A0-8E0F-91826D626D06}" srcId="{61F7C3A6-6C29-4577-88B1-0C409802F512}" destId="{C4940827-A040-4D35-8FEB-E93C0791461D}" srcOrd="0" destOrd="0" parTransId="{925D66DA-4D79-4AFA-AC87-DCAD91FE3015}" sibTransId="{82C32108-960D-4782-9273-2445C28E4BAC}"/>
    <dgm:cxn modelId="{A26A3E2E-D7A3-43D2-92A8-98DB1972F074}" type="presOf" srcId="{964BD6E0-ED3B-4F78-8ABF-498279F7394B}" destId="{9A791115-E48D-4E79-8EE1-1A7393107BB0}" srcOrd="1" destOrd="0" presId="urn:microsoft.com/office/officeart/2005/8/layout/hierarchy2"/>
    <dgm:cxn modelId="{3D35FFC3-0F68-4EE1-8839-42C0A04B555E}" type="presOf" srcId="{019C6E93-5A9C-4A65-8C61-2E454A5AE315}" destId="{4123BD26-3D76-44DE-B093-7ADF532AB6C0}" srcOrd="0" destOrd="0" presId="urn:microsoft.com/office/officeart/2005/8/layout/hierarchy2"/>
    <dgm:cxn modelId="{639E14E0-F662-456C-A5BD-519DA146D0AB}" srcId="{9ED03DCF-8063-463D-A7E2-6AC26D72D250}" destId="{91307FCD-3A94-4E1C-8E59-8266EFFCB498}" srcOrd="0" destOrd="0" parTransId="{C03C42E9-D524-4F95-9FB9-45B91FEDB621}" sibTransId="{03A0224F-1813-4E52-971C-3FC22EF1144D}"/>
    <dgm:cxn modelId="{CFD370F4-266C-4D55-A271-081DA8459B8F}" type="presOf" srcId="{A21D70D9-470C-4484-B96E-A3BD683A00DE}" destId="{985CFC56-278E-4EBF-8AB9-2986E642638B}" srcOrd="0" destOrd="0" presId="urn:microsoft.com/office/officeart/2005/8/layout/hierarchy2"/>
    <dgm:cxn modelId="{D1E03276-A6D4-4294-895A-C9CF5D5B1DC2}" type="presOf" srcId="{44C62C25-F41F-4E48-B027-E50D292DBCE6}" destId="{FC8C6485-1FAA-47B6-9931-89579AB133AE}" srcOrd="0" destOrd="0" presId="urn:microsoft.com/office/officeart/2005/8/layout/hierarchy2"/>
    <dgm:cxn modelId="{9C3FAE3E-4087-4358-BFFF-5CF8DBFAAA7D}" type="presOf" srcId="{3F048A9E-8844-44F5-9A3C-F5C79F5FFB30}" destId="{1BD5F04B-0BE6-4B7C-8088-A7DCE14B889B}" srcOrd="0" destOrd="0" presId="urn:microsoft.com/office/officeart/2005/8/layout/hierarchy2"/>
    <dgm:cxn modelId="{3313BC2B-202D-4F61-AD56-D9D45DDDA0F4}" type="presOf" srcId="{C4940827-A040-4D35-8FEB-E93C0791461D}" destId="{A6A210BA-B203-4D95-B675-4780B384CE0F}" srcOrd="0" destOrd="0" presId="urn:microsoft.com/office/officeart/2005/8/layout/hierarchy2"/>
    <dgm:cxn modelId="{112BDC08-67E2-4FF2-9692-4161DFF7A24A}" srcId="{366276A6-8AFD-42A6-9946-D1A6BA991DC7}" destId="{5B18C32E-0EED-4DEC-AA2E-DDADDAE2A296}" srcOrd="1" destOrd="0" parTransId="{8BE97B68-D649-4482-AD70-8C93219A7C21}" sibTransId="{42EAC638-1226-4778-8CC7-37D89D60125B}"/>
    <dgm:cxn modelId="{550D67BC-AA0E-4022-9C11-68B7ED5A6302}" type="presOf" srcId="{0B734A3A-98B2-4790-861F-D51A527915B0}" destId="{E65E10CA-C1A7-4FF6-A02E-718D540574C5}" srcOrd="0" destOrd="0" presId="urn:microsoft.com/office/officeart/2005/8/layout/hierarchy2"/>
    <dgm:cxn modelId="{66B2F0AF-F7F8-41C6-A4CB-759E023E6F39}" type="presOf" srcId="{68C8B45C-B477-444D-8DC3-D7EA80FF63A0}" destId="{071A7ACF-637B-4BBB-BBD1-F1166CD49BC6}" srcOrd="1" destOrd="0" presId="urn:microsoft.com/office/officeart/2005/8/layout/hierarchy2"/>
    <dgm:cxn modelId="{7B2DA4ED-2B0A-4159-83FE-2AB47FC40FED}" srcId="{366276A6-8AFD-42A6-9946-D1A6BA991DC7}" destId="{72A50A80-6A09-429D-A91F-BA31E17A46C5}" srcOrd="4" destOrd="0" parTransId="{346E12EB-ACBC-4303-A03A-7B881A741DF0}" sibTransId="{1DA89C7E-03F1-4FD4-82BB-FE349B87224D}"/>
    <dgm:cxn modelId="{D5DA31A3-8965-47D6-AD78-CFEE4EFEE703}" type="presOf" srcId="{049853B2-3722-485D-89C6-25999FAB31AB}" destId="{BDB053EF-FE42-4FDD-A7A5-78D580D7E47E}" srcOrd="0" destOrd="0" presId="urn:microsoft.com/office/officeart/2005/8/layout/hierarchy2"/>
    <dgm:cxn modelId="{2606D1A0-0BFF-4C3A-B074-15EFC83D154E}" type="presOf" srcId="{2576A487-C19A-4EDC-950F-1B2AE7B2F97B}" destId="{C7AF2E5E-4733-41C4-8B67-7C2E6E602EFF}" srcOrd="0" destOrd="0" presId="urn:microsoft.com/office/officeart/2005/8/layout/hierarchy2"/>
    <dgm:cxn modelId="{7E6E9215-8ED4-4E6A-B847-CC5C5FB6EF45}" type="presOf" srcId="{796F1BAC-93D8-4AEF-B8A6-59FCBCC078C8}" destId="{4A8F5CCC-B636-42A6-964F-B0B4B47B4F4D}" srcOrd="1" destOrd="0" presId="urn:microsoft.com/office/officeart/2005/8/layout/hierarchy2"/>
    <dgm:cxn modelId="{976C936D-C142-48D7-9440-3C9FE9F6977C}" type="presOf" srcId="{61F7C3A6-6C29-4577-88B1-0C409802F512}" destId="{0289475F-E6EE-4A8E-AA38-C80AFFE98BDA}" srcOrd="0" destOrd="0" presId="urn:microsoft.com/office/officeart/2005/8/layout/hierarchy2"/>
    <dgm:cxn modelId="{F61FAE85-37AA-469C-A441-BDBFC45DC3A5}" srcId="{366276A6-8AFD-42A6-9946-D1A6BA991DC7}" destId="{049853B2-3722-485D-89C6-25999FAB31AB}" srcOrd="3" destOrd="0" parTransId="{796F1BAC-93D8-4AEF-B8A6-59FCBCC078C8}" sibTransId="{A87B5AD8-BD3B-458E-AB01-2CA249DBA510}"/>
    <dgm:cxn modelId="{52E14838-008D-44C5-B966-E5D9B75D59DF}" type="presOf" srcId="{8BE97B68-D649-4482-AD70-8C93219A7C21}" destId="{F53EE1D0-9FF0-4DB7-A781-0EC632C638AB}" srcOrd="1" destOrd="0" presId="urn:microsoft.com/office/officeart/2005/8/layout/hierarchy2"/>
    <dgm:cxn modelId="{919DCC86-A572-48C9-A530-5996F9C07B27}" type="presOf" srcId="{05A8E33B-1C01-49FC-B9D5-D9A2191831F9}" destId="{F5F8027F-4156-405F-93B9-24C236C35CDA}" srcOrd="0" destOrd="0" presId="urn:microsoft.com/office/officeart/2005/8/layout/hierarchy2"/>
    <dgm:cxn modelId="{BC8B2F4C-D0F8-4A3F-9A18-438BFBE68EEC}" srcId="{C8FB0771-F39A-4E20-969C-25BE0BA1BC45}" destId="{152E222D-374C-41CE-9D2C-2D2198077B21}" srcOrd="0" destOrd="0" parTransId="{68C8B45C-B477-444D-8DC3-D7EA80FF63A0}" sibTransId="{1040323F-5F2D-4D4D-8CE6-EFDC6C1E9DF7}"/>
    <dgm:cxn modelId="{0B969D9B-DFD4-4AF5-8041-8DDDF5A6974F}" type="presOf" srcId="{152E222D-374C-41CE-9D2C-2D2198077B21}" destId="{CFCAD030-EE4A-45C8-BC16-1054F4546586}" srcOrd="0" destOrd="0" presId="urn:microsoft.com/office/officeart/2005/8/layout/hierarchy2"/>
    <dgm:cxn modelId="{DC3D0E97-87FD-43BF-878C-75DA04445BCC}" type="presOf" srcId="{D51D1153-49D7-49D1-BF70-DD7FCDC9F613}" destId="{FE7AB0DA-07F3-4F65-9998-1A3A4E677C37}" srcOrd="1" destOrd="0" presId="urn:microsoft.com/office/officeart/2005/8/layout/hierarchy2"/>
    <dgm:cxn modelId="{217AC92E-3162-48E2-80C6-1B572F16F3E3}" type="presOf" srcId="{72A50A80-6A09-429D-A91F-BA31E17A46C5}" destId="{A22DEEEA-6A10-4CC2-9027-35BC30C85798}" srcOrd="0" destOrd="0" presId="urn:microsoft.com/office/officeart/2005/8/layout/hierarchy2"/>
    <dgm:cxn modelId="{F403FB6B-D99E-4A9C-BA64-7A938F46A49E}" type="presOf" srcId="{77587217-90AE-43B0-A15F-666CC6E18692}" destId="{05678CB1-D4D7-499F-A07D-7F9A9F681280}" srcOrd="1" destOrd="0" presId="urn:microsoft.com/office/officeart/2005/8/layout/hierarchy2"/>
    <dgm:cxn modelId="{C240B6D8-9939-4707-839B-005B12ECA2B3}" type="presOf" srcId="{A21D70D9-470C-4484-B96E-A3BD683A00DE}" destId="{67A276D2-7BC0-40E8-8DF7-6DAAAE72BBE7}" srcOrd="1" destOrd="0" presId="urn:microsoft.com/office/officeart/2005/8/layout/hierarchy2"/>
    <dgm:cxn modelId="{5FEA73DB-29AA-44EB-9748-A7B0072D43CF}" type="presOf" srcId="{346E12EB-ACBC-4303-A03A-7B881A741DF0}" destId="{1685204F-98C9-4895-A7F4-0519FE7394DD}" srcOrd="1" destOrd="0" presId="urn:microsoft.com/office/officeart/2005/8/layout/hierarchy2"/>
    <dgm:cxn modelId="{E54CB077-3072-4531-9595-E97165333A8B}" type="presOf" srcId="{346E12EB-ACBC-4303-A03A-7B881A741DF0}" destId="{9EC569BC-E87B-47CD-B19C-80B776E321E6}" srcOrd="0" destOrd="0" presId="urn:microsoft.com/office/officeart/2005/8/layout/hierarchy2"/>
    <dgm:cxn modelId="{025A7827-2608-496F-8DA7-0116AA5C5201}" type="presOf" srcId="{019C6E93-5A9C-4A65-8C61-2E454A5AE315}" destId="{5877C4AE-EB4B-4E4D-A415-7B7D2380741E}" srcOrd="1" destOrd="0" presId="urn:microsoft.com/office/officeart/2005/8/layout/hierarchy2"/>
    <dgm:cxn modelId="{07DA5F98-9A09-437D-AADE-6FE2A151F601}" srcId="{91307FCD-3A94-4E1C-8E59-8266EFFCB498}" destId="{366276A6-8AFD-42A6-9946-D1A6BA991DC7}" srcOrd="0" destOrd="0" parTransId="{019C6E93-5A9C-4A65-8C61-2E454A5AE315}" sibTransId="{A4BB751C-17EF-42CC-A38F-AC2A05B025CC}"/>
    <dgm:cxn modelId="{BDA4723D-AB3A-4FCB-B3E1-327C561719A0}" type="presOf" srcId="{D51D1153-49D7-49D1-BF70-DD7FCDC9F613}" destId="{AF50DD18-C712-4920-8A45-CE22B567A479}" srcOrd="0" destOrd="0" presId="urn:microsoft.com/office/officeart/2005/8/layout/hierarchy2"/>
    <dgm:cxn modelId="{FC5E2A76-0856-4FFE-A4F8-B1FCB1412B36}" srcId="{049853B2-3722-485D-89C6-25999FAB31AB}" destId="{2576A487-C19A-4EDC-950F-1B2AE7B2F97B}" srcOrd="0" destOrd="0" parTransId="{A21D70D9-470C-4484-B96E-A3BD683A00DE}" sibTransId="{0400DB7E-EA06-4BBF-9479-168F883D03A5}"/>
    <dgm:cxn modelId="{E4C8D588-506A-4062-962A-EC4C790726FF}" type="presOf" srcId="{91307FCD-3A94-4E1C-8E59-8266EFFCB498}" destId="{E9BF508D-B0C1-4346-865E-3CC151A84850}" srcOrd="0" destOrd="0" presId="urn:microsoft.com/office/officeart/2005/8/layout/hierarchy2"/>
    <dgm:cxn modelId="{B0F1642B-CE3B-4EF5-A19A-28152D9214F5}" type="presOf" srcId="{3F048A9E-8844-44F5-9A3C-F5C79F5FFB30}" destId="{F80119DF-49F3-4AC3-ABB3-A7C0078F8627}" srcOrd="1" destOrd="0" presId="urn:microsoft.com/office/officeart/2005/8/layout/hierarchy2"/>
    <dgm:cxn modelId="{F1B9E203-A71A-44E6-B20D-444CC56A9145}" type="presOf" srcId="{16BF7A07-28BF-4C08-A662-DF4035588284}" destId="{0FE68BB1-427D-4DF9-A3AE-DC2C8CDA6A8F}" srcOrd="0" destOrd="0" presId="urn:microsoft.com/office/officeart/2005/8/layout/hierarchy2"/>
    <dgm:cxn modelId="{F9BB98C9-4B03-470C-88CF-C2A5425FCE37}" type="presOf" srcId="{0B734A3A-98B2-4790-861F-D51A527915B0}" destId="{FC46B9EA-30CC-4511-A1C8-12FA9D578EEF}" srcOrd="1" destOrd="0" presId="urn:microsoft.com/office/officeart/2005/8/layout/hierarchy2"/>
    <dgm:cxn modelId="{73433B90-8CDE-41D4-BD8F-9A00BE68D6E9}" type="presOf" srcId="{366276A6-8AFD-42A6-9946-D1A6BA991DC7}" destId="{23CB0A71-0052-4FF9-A96E-3F6F827286BC}" srcOrd="0" destOrd="0" presId="urn:microsoft.com/office/officeart/2005/8/layout/hierarchy2"/>
    <dgm:cxn modelId="{A6558825-3107-465D-AF4A-2686E2F75E6F}" type="presOf" srcId="{925D66DA-4D79-4AFA-AC87-DCAD91FE3015}" destId="{C0447328-6E87-43E0-B71B-98D3B92412FC}" srcOrd="0" destOrd="0" presId="urn:microsoft.com/office/officeart/2005/8/layout/hierarchy2"/>
    <dgm:cxn modelId="{C5A34730-1082-47DB-889B-98422F692477}" srcId="{152E222D-374C-41CE-9D2C-2D2198077B21}" destId="{16BF7A07-28BF-4C08-A662-DF4035588284}" srcOrd="0" destOrd="0" parTransId="{D51D1153-49D7-49D1-BF70-DD7FCDC9F613}" sibTransId="{465AE276-FFB9-47EB-A034-FB4AD22152CE}"/>
    <dgm:cxn modelId="{03B36DE4-ACFB-4CF1-994A-9FB7A92B39EF}" type="presOf" srcId="{796F1BAC-93D8-4AEF-B8A6-59FCBCC078C8}" destId="{E3D7FE84-D8E2-45DD-84C5-25258736BFB9}" srcOrd="0" destOrd="0" presId="urn:microsoft.com/office/officeart/2005/8/layout/hierarchy2"/>
    <dgm:cxn modelId="{16C95A03-6F05-409E-9C4B-C15969DF8B4F}" type="presOf" srcId="{9ED03DCF-8063-463D-A7E2-6AC26D72D250}" destId="{F086173E-3400-4292-A74F-C6CB38869847}" srcOrd="0" destOrd="0" presId="urn:microsoft.com/office/officeart/2005/8/layout/hierarchy2"/>
    <dgm:cxn modelId="{1C84F4E3-9FED-404D-A2AB-06DDCF90C52F}" type="presOf" srcId="{925D66DA-4D79-4AFA-AC87-DCAD91FE3015}" destId="{39485702-847D-45C3-A7B3-806B126DCBEC}" srcOrd="1" destOrd="0" presId="urn:microsoft.com/office/officeart/2005/8/layout/hierarchy2"/>
    <dgm:cxn modelId="{447D8518-56F7-4682-99D0-84FE73385CD9}" type="presOf" srcId="{964BD6E0-ED3B-4F78-8ABF-498279F7394B}" destId="{FB4A74D0-6156-4A3D-B10B-6A9B363260E4}" srcOrd="0" destOrd="0" presId="urn:microsoft.com/office/officeart/2005/8/layout/hierarchy2"/>
    <dgm:cxn modelId="{EF3B1AF8-01AB-4DC6-9FB0-C1D798BFB783}" srcId="{366276A6-8AFD-42A6-9946-D1A6BA991DC7}" destId="{44C62C25-F41F-4E48-B027-E50D292DBCE6}" srcOrd="2" destOrd="0" parTransId="{964BD6E0-ED3B-4F78-8ABF-498279F7394B}" sibTransId="{DD7354DB-1D65-4DD8-85A3-FBD89BE71802}"/>
    <dgm:cxn modelId="{026FB4DF-52E0-4E1F-82C6-E47598499C37}" type="presOf" srcId="{68C8B45C-B477-444D-8DC3-D7EA80FF63A0}" destId="{9D02EED2-2DBF-4025-A4C8-24144B4F6531}" srcOrd="0" destOrd="0" presId="urn:microsoft.com/office/officeart/2005/8/layout/hierarchy2"/>
    <dgm:cxn modelId="{1DE814EF-AC33-4180-BFA3-0A5E47B2DB9B}" type="presOf" srcId="{C8FB0771-F39A-4E20-969C-25BE0BA1BC45}" destId="{7A25955A-A737-4DD1-A2B3-C1979C70F5F0}" srcOrd="0" destOrd="0" presId="urn:microsoft.com/office/officeart/2005/8/layout/hierarchy2"/>
    <dgm:cxn modelId="{41828820-C4C4-433E-89F3-3857F354616A}" type="presOf" srcId="{5B18C32E-0EED-4DEC-AA2E-DDADDAE2A296}" destId="{F5493CBA-E285-4C94-B662-742FC0D7F15A}" srcOrd="0" destOrd="0" presId="urn:microsoft.com/office/officeart/2005/8/layout/hierarchy2"/>
    <dgm:cxn modelId="{BC615B8F-178D-4D81-9CB6-48FAA36457E2}" type="presOf" srcId="{8BE97B68-D649-4482-AD70-8C93219A7C21}" destId="{CF84C060-4503-4163-8A06-B963737ABF95}" srcOrd="0" destOrd="0" presId="urn:microsoft.com/office/officeart/2005/8/layout/hierarchy2"/>
    <dgm:cxn modelId="{05344114-F956-40DF-AB73-07F878B4B780}" srcId="{366276A6-8AFD-42A6-9946-D1A6BA991DC7}" destId="{C8FB0771-F39A-4E20-969C-25BE0BA1BC45}" srcOrd="0" destOrd="0" parTransId="{0B734A3A-98B2-4790-861F-D51A527915B0}" sibTransId="{890BC9AD-FEC7-4D64-A69B-B3AC3FEF2AC2}"/>
    <dgm:cxn modelId="{E2B15553-DF01-449F-A984-267DE020FF3A}" type="presParOf" srcId="{F086173E-3400-4292-A74F-C6CB38869847}" destId="{68A14821-94D6-4004-A953-5569AAC06C69}" srcOrd="0" destOrd="0" presId="urn:microsoft.com/office/officeart/2005/8/layout/hierarchy2"/>
    <dgm:cxn modelId="{787571A8-68A8-49FC-B48E-1A5B6A11D5AB}" type="presParOf" srcId="{68A14821-94D6-4004-A953-5569AAC06C69}" destId="{E9BF508D-B0C1-4346-865E-3CC151A84850}" srcOrd="0" destOrd="0" presId="urn:microsoft.com/office/officeart/2005/8/layout/hierarchy2"/>
    <dgm:cxn modelId="{4F42E6E5-F1FB-4196-85E1-D746ECB8E6CD}" type="presParOf" srcId="{68A14821-94D6-4004-A953-5569AAC06C69}" destId="{0327959A-680A-49BB-8B95-E089C7AF657A}" srcOrd="1" destOrd="0" presId="urn:microsoft.com/office/officeart/2005/8/layout/hierarchy2"/>
    <dgm:cxn modelId="{3CDA189B-6FF6-4750-B586-0B93E3315BF6}" type="presParOf" srcId="{0327959A-680A-49BB-8B95-E089C7AF657A}" destId="{4123BD26-3D76-44DE-B093-7ADF532AB6C0}" srcOrd="0" destOrd="0" presId="urn:microsoft.com/office/officeart/2005/8/layout/hierarchy2"/>
    <dgm:cxn modelId="{12E6E148-AB26-42E3-97B6-CB34079A1031}" type="presParOf" srcId="{4123BD26-3D76-44DE-B093-7ADF532AB6C0}" destId="{5877C4AE-EB4B-4E4D-A415-7B7D2380741E}" srcOrd="0" destOrd="0" presId="urn:microsoft.com/office/officeart/2005/8/layout/hierarchy2"/>
    <dgm:cxn modelId="{8652C8FD-2AAC-4851-85E2-4814BF297255}" type="presParOf" srcId="{0327959A-680A-49BB-8B95-E089C7AF657A}" destId="{9D158159-98BB-4991-9434-59597955696C}" srcOrd="1" destOrd="0" presId="urn:microsoft.com/office/officeart/2005/8/layout/hierarchy2"/>
    <dgm:cxn modelId="{A2780716-04EA-458D-A2AF-0F97E2F099F6}" type="presParOf" srcId="{9D158159-98BB-4991-9434-59597955696C}" destId="{23CB0A71-0052-4FF9-A96E-3F6F827286BC}" srcOrd="0" destOrd="0" presId="urn:microsoft.com/office/officeart/2005/8/layout/hierarchy2"/>
    <dgm:cxn modelId="{AD82DB10-0F93-4F9C-87A7-125893B62B42}" type="presParOf" srcId="{9D158159-98BB-4991-9434-59597955696C}" destId="{31D9DF18-E871-46BF-9EB9-55F7E3368C15}" srcOrd="1" destOrd="0" presId="urn:microsoft.com/office/officeart/2005/8/layout/hierarchy2"/>
    <dgm:cxn modelId="{639BFE61-0D7B-4D8A-BF3C-3526A3374355}" type="presParOf" srcId="{31D9DF18-E871-46BF-9EB9-55F7E3368C15}" destId="{E65E10CA-C1A7-4FF6-A02E-718D540574C5}" srcOrd="0" destOrd="0" presId="urn:microsoft.com/office/officeart/2005/8/layout/hierarchy2"/>
    <dgm:cxn modelId="{424CAD32-6854-4BD1-B221-FB9F5ABA9779}" type="presParOf" srcId="{E65E10CA-C1A7-4FF6-A02E-718D540574C5}" destId="{FC46B9EA-30CC-4511-A1C8-12FA9D578EEF}" srcOrd="0" destOrd="0" presId="urn:microsoft.com/office/officeart/2005/8/layout/hierarchy2"/>
    <dgm:cxn modelId="{66EAE451-B04D-403A-9369-E9847660B610}" type="presParOf" srcId="{31D9DF18-E871-46BF-9EB9-55F7E3368C15}" destId="{686593FB-40F7-4378-8E3E-0D3253CD64BA}" srcOrd="1" destOrd="0" presId="urn:microsoft.com/office/officeart/2005/8/layout/hierarchy2"/>
    <dgm:cxn modelId="{E8A6DD97-1A24-4DE1-A72A-B8B79E4AB315}" type="presParOf" srcId="{686593FB-40F7-4378-8E3E-0D3253CD64BA}" destId="{7A25955A-A737-4DD1-A2B3-C1979C70F5F0}" srcOrd="0" destOrd="0" presId="urn:microsoft.com/office/officeart/2005/8/layout/hierarchy2"/>
    <dgm:cxn modelId="{B094CCD1-C334-45F7-9FB6-B6E31E302F0F}" type="presParOf" srcId="{686593FB-40F7-4378-8E3E-0D3253CD64BA}" destId="{C3FA3918-FF69-42A4-8480-0B72C187B3CD}" srcOrd="1" destOrd="0" presId="urn:microsoft.com/office/officeart/2005/8/layout/hierarchy2"/>
    <dgm:cxn modelId="{58EE84DE-7A6F-48B5-B126-86FEB00E90B8}" type="presParOf" srcId="{C3FA3918-FF69-42A4-8480-0B72C187B3CD}" destId="{9D02EED2-2DBF-4025-A4C8-24144B4F6531}" srcOrd="0" destOrd="0" presId="urn:microsoft.com/office/officeart/2005/8/layout/hierarchy2"/>
    <dgm:cxn modelId="{DCB0A9B2-D403-4245-B37C-C806389AD0F0}" type="presParOf" srcId="{9D02EED2-2DBF-4025-A4C8-24144B4F6531}" destId="{071A7ACF-637B-4BBB-BBD1-F1166CD49BC6}" srcOrd="0" destOrd="0" presId="urn:microsoft.com/office/officeart/2005/8/layout/hierarchy2"/>
    <dgm:cxn modelId="{6206766A-FF3D-4052-ABFC-8B702743E048}" type="presParOf" srcId="{C3FA3918-FF69-42A4-8480-0B72C187B3CD}" destId="{DFC953AD-902A-4EF8-9D6B-43E0C246AEFD}" srcOrd="1" destOrd="0" presId="urn:microsoft.com/office/officeart/2005/8/layout/hierarchy2"/>
    <dgm:cxn modelId="{D88A66B4-AA40-4861-A0BD-8773DAEDB7AF}" type="presParOf" srcId="{DFC953AD-902A-4EF8-9D6B-43E0C246AEFD}" destId="{CFCAD030-EE4A-45C8-BC16-1054F4546586}" srcOrd="0" destOrd="0" presId="urn:microsoft.com/office/officeart/2005/8/layout/hierarchy2"/>
    <dgm:cxn modelId="{2E3E8296-66E9-45FD-B288-8A0DACB7FB48}" type="presParOf" srcId="{DFC953AD-902A-4EF8-9D6B-43E0C246AEFD}" destId="{0CB6011D-54EE-47AE-B96B-C9BE31037FF0}" srcOrd="1" destOrd="0" presId="urn:microsoft.com/office/officeart/2005/8/layout/hierarchy2"/>
    <dgm:cxn modelId="{704FD838-D866-42B7-BC1B-FA065C7AE960}" type="presParOf" srcId="{0CB6011D-54EE-47AE-B96B-C9BE31037FF0}" destId="{AF50DD18-C712-4920-8A45-CE22B567A479}" srcOrd="0" destOrd="0" presId="urn:microsoft.com/office/officeart/2005/8/layout/hierarchy2"/>
    <dgm:cxn modelId="{65BEE999-54E4-4C4F-99A7-3747DC570370}" type="presParOf" srcId="{AF50DD18-C712-4920-8A45-CE22B567A479}" destId="{FE7AB0DA-07F3-4F65-9998-1A3A4E677C37}" srcOrd="0" destOrd="0" presId="urn:microsoft.com/office/officeart/2005/8/layout/hierarchy2"/>
    <dgm:cxn modelId="{24EC925A-42F2-4513-83A6-6A12CB502230}" type="presParOf" srcId="{0CB6011D-54EE-47AE-B96B-C9BE31037FF0}" destId="{F5CA9EC2-FBA8-4B19-B372-35E996ACF206}" srcOrd="1" destOrd="0" presId="urn:microsoft.com/office/officeart/2005/8/layout/hierarchy2"/>
    <dgm:cxn modelId="{7F54D55C-7BC3-4DF3-A8D7-8842D54BFC50}" type="presParOf" srcId="{F5CA9EC2-FBA8-4B19-B372-35E996ACF206}" destId="{0FE68BB1-427D-4DF9-A3AE-DC2C8CDA6A8F}" srcOrd="0" destOrd="0" presId="urn:microsoft.com/office/officeart/2005/8/layout/hierarchy2"/>
    <dgm:cxn modelId="{5B7CE63A-9C8D-429E-8F46-5E3F2E7B78C4}" type="presParOf" srcId="{F5CA9EC2-FBA8-4B19-B372-35E996ACF206}" destId="{643656CD-665F-4A00-B9FA-F114EA6E930E}" srcOrd="1" destOrd="0" presId="urn:microsoft.com/office/officeart/2005/8/layout/hierarchy2"/>
    <dgm:cxn modelId="{AC49E8C8-3EEB-4253-9032-6E0B78989D6D}" type="presParOf" srcId="{31D9DF18-E871-46BF-9EB9-55F7E3368C15}" destId="{CF84C060-4503-4163-8A06-B963737ABF95}" srcOrd="2" destOrd="0" presId="urn:microsoft.com/office/officeart/2005/8/layout/hierarchy2"/>
    <dgm:cxn modelId="{2D650BB6-0390-4AA0-9950-A27CAD33867E}" type="presParOf" srcId="{CF84C060-4503-4163-8A06-B963737ABF95}" destId="{F53EE1D0-9FF0-4DB7-A781-0EC632C638AB}" srcOrd="0" destOrd="0" presId="urn:microsoft.com/office/officeart/2005/8/layout/hierarchy2"/>
    <dgm:cxn modelId="{6C8309A9-BA29-49D9-A74B-67D6E55C11B6}" type="presParOf" srcId="{31D9DF18-E871-46BF-9EB9-55F7E3368C15}" destId="{9D773FD4-30F2-4712-B7E9-636ECB1E957F}" srcOrd="3" destOrd="0" presId="urn:microsoft.com/office/officeart/2005/8/layout/hierarchy2"/>
    <dgm:cxn modelId="{11627683-B594-4604-8234-7FF8E30D3BC5}" type="presParOf" srcId="{9D773FD4-30F2-4712-B7E9-636ECB1E957F}" destId="{F5493CBA-E285-4C94-B662-742FC0D7F15A}" srcOrd="0" destOrd="0" presId="urn:microsoft.com/office/officeart/2005/8/layout/hierarchy2"/>
    <dgm:cxn modelId="{B536D947-DDDB-4A0E-895B-03D8E52F929E}" type="presParOf" srcId="{9D773FD4-30F2-4712-B7E9-636ECB1E957F}" destId="{CC6F83AB-AA02-4AA4-8791-C4E3247FB76A}" srcOrd="1" destOrd="0" presId="urn:microsoft.com/office/officeart/2005/8/layout/hierarchy2"/>
    <dgm:cxn modelId="{3884B10F-0095-4AD4-8BF4-31F87DE93E4B}" type="presParOf" srcId="{31D9DF18-E871-46BF-9EB9-55F7E3368C15}" destId="{FB4A74D0-6156-4A3D-B10B-6A9B363260E4}" srcOrd="4" destOrd="0" presId="urn:microsoft.com/office/officeart/2005/8/layout/hierarchy2"/>
    <dgm:cxn modelId="{187EA004-845B-4BC2-A2DE-602277380F3F}" type="presParOf" srcId="{FB4A74D0-6156-4A3D-B10B-6A9B363260E4}" destId="{9A791115-E48D-4E79-8EE1-1A7393107BB0}" srcOrd="0" destOrd="0" presId="urn:microsoft.com/office/officeart/2005/8/layout/hierarchy2"/>
    <dgm:cxn modelId="{62C9CCCB-1CF5-429F-A0D3-C42F20BD08D1}" type="presParOf" srcId="{31D9DF18-E871-46BF-9EB9-55F7E3368C15}" destId="{277C11A3-307D-466F-9C70-0EA2E39A2CA1}" srcOrd="5" destOrd="0" presId="urn:microsoft.com/office/officeart/2005/8/layout/hierarchy2"/>
    <dgm:cxn modelId="{1F0961B2-0B26-49F4-8827-473C9BEBC2E9}" type="presParOf" srcId="{277C11A3-307D-466F-9C70-0EA2E39A2CA1}" destId="{FC8C6485-1FAA-47B6-9931-89579AB133AE}" srcOrd="0" destOrd="0" presId="urn:microsoft.com/office/officeart/2005/8/layout/hierarchy2"/>
    <dgm:cxn modelId="{B0D14066-3DB7-4582-AFAB-572AD57D2723}" type="presParOf" srcId="{277C11A3-307D-466F-9C70-0EA2E39A2CA1}" destId="{F5A12101-71C4-4ABD-9A47-B8EF422AA3EC}" srcOrd="1" destOrd="0" presId="urn:microsoft.com/office/officeart/2005/8/layout/hierarchy2"/>
    <dgm:cxn modelId="{5858006A-325D-41D6-BDFB-00150A81C52E}" type="presParOf" srcId="{F5A12101-71C4-4ABD-9A47-B8EF422AA3EC}" destId="{242E5619-4C9C-4F97-9071-611B055A7102}" srcOrd="0" destOrd="0" presId="urn:microsoft.com/office/officeart/2005/8/layout/hierarchy2"/>
    <dgm:cxn modelId="{75F5423A-914C-4A9C-B768-30A32A263673}" type="presParOf" srcId="{242E5619-4C9C-4F97-9071-611B055A7102}" destId="{05678CB1-D4D7-499F-A07D-7F9A9F681280}" srcOrd="0" destOrd="0" presId="urn:microsoft.com/office/officeart/2005/8/layout/hierarchy2"/>
    <dgm:cxn modelId="{CE499C5C-8FB1-43E3-9066-14F53B31EFC3}" type="presParOf" srcId="{F5A12101-71C4-4ABD-9A47-B8EF422AA3EC}" destId="{D082291F-7F69-49A1-9999-9FD8D7305484}" srcOrd="1" destOrd="0" presId="urn:microsoft.com/office/officeart/2005/8/layout/hierarchy2"/>
    <dgm:cxn modelId="{D1B25B80-9999-44D2-9D99-98C3D6B71E97}" type="presParOf" srcId="{D082291F-7F69-49A1-9999-9FD8D7305484}" destId="{0289475F-E6EE-4A8E-AA38-C80AFFE98BDA}" srcOrd="0" destOrd="0" presId="urn:microsoft.com/office/officeart/2005/8/layout/hierarchy2"/>
    <dgm:cxn modelId="{657882A0-83DF-40C6-8518-12183ABAE6D7}" type="presParOf" srcId="{D082291F-7F69-49A1-9999-9FD8D7305484}" destId="{2538D0A9-8B22-4DDD-A528-E870A06EC6FF}" srcOrd="1" destOrd="0" presId="urn:microsoft.com/office/officeart/2005/8/layout/hierarchy2"/>
    <dgm:cxn modelId="{CB41D77D-A734-42FD-B9C9-4B7D7B4AD745}" type="presParOf" srcId="{2538D0A9-8B22-4DDD-A528-E870A06EC6FF}" destId="{C0447328-6E87-43E0-B71B-98D3B92412FC}" srcOrd="0" destOrd="0" presId="urn:microsoft.com/office/officeart/2005/8/layout/hierarchy2"/>
    <dgm:cxn modelId="{CAE58A38-549D-4F52-8EB5-8049BBE6ACD9}" type="presParOf" srcId="{C0447328-6E87-43E0-B71B-98D3B92412FC}" destId="{39485702-847D-45C3-A7B3-806B126DCBEC}" srcOrd="0" destOrd="0" presId="urn:microsoft.com/office/officeart/2005/8/layout/hierarchy2"/>
    <dgm:cxn modelId="{968409B4-D10F-48A9-B685-364E10939BA2}" type="presParOf" srcId="{2538D0A9-8B22-4DDD-A528-E870A06EC6FF}" destId="{4AA7BC49-86B8-418A-A4EA-011192C9E08A}" srcOrd="1" destOrd="0" presId="urn:microsoft.com/office/officeart/2005/8/layout/hierarchy2"/>
    <dgm:cxn modelId="{8FEF27E6-04F9-4559-A9FB-957D15C25BB4}" type="presParOf" srcId="{4AA7BC49-86B8-418A-A4EA-011192C9E08A}" destId="{A6A210BA-B203-4D95-B675-4780B384CE0F}" srcOrd="0" destOrd="0" presId="urn:microsoft.com/office/officeart/2005/8/layout/hierarchy2"/>
    <dgm:cxn modelId="{D258AC7A-969A-4D64-B60C-5D99EDA45573}" type="presParOf" srcId="{4AA7BC49-86B8-418A-A4EA-011192C9E08A}" destId="{E46F7FEF-94D9-42DA-8EB9-AD20A24D62A5}" srcOrd="1" destOrd="0" presId="urn:microsoft.com/office/officeart/2005/8/layout/hierarchy2"/>
    <dgm:cxn modelId="{D207EA32-28A0-429C-B659-F85DB47444FB}" type="presParOf" srcId="{31D9DF18-E871-46BF-9EB9-55F7E3368C15}" destId="{E3D7FE84-D8E2-45DD-84C5-25258736BFB9}" srcOrd="6" destOrd="0" presId="urn:microsoft.com/office/officeart/2005/8/layout/hierarchy2"/>
    <dgm:cxn modelId="{7C38C935-4B42-46AF-9298-0CD330D5686D}" type="presParOf" srcId="{E3D7FE84-D8E2-45DD-84C5-25258736BFB9}" destId="{4A8F5CCC-B636-42A6-964F-B0B4B47B4F4D}" srcOrd="0" destOrd="0" presId="urn:microsoft.com/office/officeart/2005/8/layout/hierarchy2"/>
    <dgm:cxn modelId="{66F7E935-D599-4E18-BF49-FB1F0A6B0FF6}" type="presParOf" srcId="{31D9DF18-E871-46BF-9EB9-55F7E3368C15}" destId="{E28D5728-67DD-41BF-B664-1090962213A8}" srcOrd="7" destOrd="0" presId="urn:microsoft.com/office/officeart/2005/8/layout/hierarchy2"/>
    <dgm:cxn modelId="{2FF37658-9E83-49B8-BF62-C02AB491B594}" type="presParOf" srcId="{E28D5728-67DD-41BF-B664-1090962213A8}" destId="{BDB053EF-FE42-4FDD-A7A5-78D580D7E47E}" srcOrd="0" destOrd="0" presId="urn:microsoft.com/office/officeart/2005/8/layout/hierarchy2"/>
    <dgm:cxn modelId="{0AFB382C-B834-46B4-AC1A-4C0E912A7A38}" type="presParOf" srcId="{E28D5728-67DD-41BF-B664-1090962213A8}" destId="{438B2AED-177D-4073-9E8E-3AF16E9BA85D}" srcOrd="1" destOrd="0" presId="urn:microsoft.com/office/officeart/2005/8/layout/hierarchy2"/>
    <dgm:cxn modelId="{715D71DB-EA08-4BD9-AFEE-7A771E73C756}" type="presParOf" srcId="{438B2AED-177D-4073-9E8E-3AF16E9BA85D}" destId="{985CFC56-278E-4EBF-8AB9-2986E642638B}" srcOrd="0" destOrd="0" presId="urn:microsoft.com/office/officeart/2005/8/layout/hierarchy2"/>
    <dgm:cxn modelId="{0B714081-5775-4550-A404-863FB9AEB1AF}" type="presParOf" srcId="{985CFC56-278E-4EBF-8AB9-2986E642638B}" destId="{67A276D2-7BC0-40E8-8DF7-6DAAAE72BBE7}" srcOrd="0" destOrd="0" presId="urn:microsoft.com/office/officeart/2005/8/layout/hierarchy2"/>
    <dgm:cxn modelId="{4FA57B56-FD83-4D5B-B2C2-59010161A6A8}" type="presParOf" srcId="{438B2AED-177D-4073-9E8E-3AF16E9BA85D}" destId="{4281A61F-95E7-4E0A-9177-68B39ED9AD21}" srcOrd="1" destOrd="0" presId="urn:microsoft.com/office/officeart/2005/8/layout/hierarchy2"/>
    <dgm:cxn modelId="{737514C5-2762-4A8E-A5D4-FE826FFC998D}" type="presParOf" srcId="{4281A61F-95E7-4E0A-9177-68B39ED9AD21}" destId="{C7AF2E5E-4733-41C4-8B67-7C2E6E602EFF}" srcOrd="0" destOrd="0" presId="urn:microsoft.com/office/officeart/2005/8/layout/hierarchy2"/>
    <dgm:cxn modelId="{9B4EA22D-3EF2-4897-B05B-5D360FEDD411}" type="presParOf" srcId="{4281A61F-95E7-4E0A-9177-68B39ED9AD21}" destId="{D50CA79B-E924-402B-928D-EC1081085A98}" srcOrd="1" destOrd="0" presId="urn:microsoft.com/office/officeart/2005/8/layout/hierarchy2"/>
    <dgm:cxn modelId="{0F066E4F-E5C6-4CCA-BA68-B7E7CEF59A73}" type="presParOf" srcId="{31D9DF18-E871-46BF-9EB9-55F7E3368C15}" destId="{9EC569BC-E87B-47CD-B19C-80B776E321E6}" srcOrd="8" destOrd="0" presId="urn:microsoft.com/office/officeart/2005/8/layout/hierarchy2"/>
    <dgm:cxn modelId="{F10E249E-37B1-44E7-A0F9-F4B80FA6CF55}" type="presParOf" srcId="{9EC569BC-E87B-47CD-B19C-80B776E321E6}" destId="{1685204F-98C9-4895-A7F4-0519FE7394DD}" srcOrd="0" destOrd="0" presId="urn:microsoft.com/office/officeart/2005/8/layout/hierarchy2"/>
    <dgm:cxn modelId="{4503CFE7-89E6-4D41-8AFD-774950989305}" type="presParOf" srcId="{31D9DF18-E871-46BF-9EB9-55F7E3368C15}" destId="{216AB61B-E4C9-4FED-8449-C60309A7ED4C}" srcOrd="9" destOrd="0" presId="urn:microsoft.com/office/officeart/2005/8/layout/hierarchy2"/>
    <dgm:cxn modelId="{5DB00F3C-5E4D-462C-8DB7-B90DC030A773}" type="presParOf" srcId="{216AB61B-E4C9-4FED-8449-C60309A7ED4C}" destId="{A22DEEEA-6A10-4CC2-9027-35BC30C85798}" srcOrd="0" destOrd="0" presId="urn:microsoft.com/office/officeart/2005/8/layout/hierarchy2"/>
    <dgm:cxn modelId="{4D436646-8A1F-4138-BE09-5A65A34B3589}" type="presParOf" srcId="{216AB61B-E4C9-4FED-8449-C60309A7ED4C}" destId="{E53C3FC8-F6A5-4CBD-A11E-6877481EC7EB}" srcOrd="1" destOrd="0" presId="urn:microsoft.com/office/officeart/2005/8/layout/hierarchy2"/>
    <dgm:cxn modelId="{F5DE4D3A-345F-4741-BD61-5510D650BD3B}" type="presParOf" srcId="{E53C3FC8-F6A5-4CBD-A11E-6877481EC7EB}" destId="{1BD5F04B-0BE6-4B7C-8088-A7DCE14B889B}" srcOrd="0" destOrd="0" presId="urn:microsoft.com/office/officeart/2005/8/layout/hierarchy2"/>
    <dgm:cxn modelId="{F452CB00-2981-4A3C-94AC-1C7AC2CE554E}" type="presParOf" srcId="{1BD5F04B-0BE6-4B7C-8088-A7DCE14B889B}" destId="{F80119DF-49F3-4AC3-ABB3-A7C0078F8627}" srcOrd="0" destOrd="0" presId="urn:microsoft.com/office/officeart/2005/8/layout/hierarchy2"/>
    <dgm:cxn modelId="{DA1B9BE4-24A9-4B9A-969D-E72DB5F9BB72}" type="presParOf" srcId="{E53C3FC8-F6A5-4CBD-A11E-6877481EC7EB}" destId="{464E7C15-36B9-46F8-A8C7-E4A41BC1E6E1}" srcOrd="1" destOrd="0" presId="urn:microsoft.com/office/officeart/2005/8/layout/hierarchy2"/>
    <dgm:cxn modelId="{64BAD30D-C293-4076-A35C-19BBEB3180FB}" type="presParOf" srcId="{464E7C15-36B9-46F8-A8C7-E4A41BC1E6E1}" destId="{F5F8027F-4156-405F-93B9-24C236C35CDA}" srcOrd="0" destOrd="0" presId="urn:microsoft.com/office/officeart/2005/8/layout/hierarchy2"/>
    <dgm:cxn modelId="{E3A50D6A-E9C3-4B50-89AC-357FF0632E70}" type="presParOf" srcId="{464E7C15-36B9-46F8-A8C7-E4A41BC1E6E1}" destId="{FF9D6ECA-3776-4B13-8248-AABFC38CF1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508D-B0C1-4346-865E-3CC151A84850}">
      <dsp:nvSpPr>
        <dsp:cNvPr id="0" name=""/>
        <dsp:cNvSpPr/>
      </dsp:nvSpPr>
      <dsp:spPr>
        <a:xfrm>
          <a:off x="9773" y="4258232"/>
          <a:ext cx="1540530" cy="106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Amanda – Preparando para o Enem</a:t>
          </a:r>
          <a:endParaRPr lang="pt-PT" sz="2000" kern="1200" dirty="0"/>
        </a:p>
      </dsp:txBody>
      <dsp:txXfrm>
        <a:off x="40974" y="4289433"/>
        <a:ext cx="1478128" cy="1002879"/>
      </dsp:txXfrm>
    </dsp:sp>
    <dsp:sp modelId="{4123BD26-3D76-44DE-B093-7ADF532AB6C0}">
      <dsp:nvSpPr>
        <dsp:cNvPr id="0" name=""/>
        <dsp:cNvSpPr/>
      </dsp:nvSpPr>
      <dsp:spPr>
        <a:xfrm rot="21462229">
          <a:off x="1550023" y="4761237"/>
          <a:ext cx="699215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10891" y="15629"/>
              </a:lnTo>
            </a:path>
            <a:path>
              <a:moveTo>
                <a:pt x="588324" y="15629"/>
              </a:moveTo>
              <a:lnTo>
                <a:pt x="699215" y="15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ESTUDO</a:t>
          </a:r>
          <a:endParaRPr lang="pt-PT" sz="105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1660915" y="4574337"/>
        <a:ext cx="477433" cy="405057"/>
      </dsp:txXfrm>
    </dsp:sp>
    <dsp:sp modelId="{23CB0A71-0052-4FF9-A96E-3F6F827286BC}">
      <dsp:nvSpPr>
        <dsp:cNvPr id="0" name=""/>
        <dsp:cNvSpPr/>
      </dsp:nvSpPr>
      <dsp:spPr>
        <a:xfrm>
          <a:off x="2248958" y="4327188"/>
          <a:ext cx="1541161" cy="871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ENEM: 2012 - QUESTÃO 52</a:t>
          </a:r>
          <a:endParaRPr lang="pt-PT" sz="1800" kern="1200" dirty="0"/>
        </a:p>
      </dsp:txBody>
      <dsp:txXfrm>
        <a:off x="2274479" y="4352709"/>
        <a:ext cx="1490119" cy="820298"/>
      </dsp:txXfrm>
    </dsp:sp>
    <dsp:sp modelId="{E65E10CA-C1A7-4FF6-A02E-718D540574C5}">
      <dsp:nvSpPr>
        <dsp:cNvPr id="0" name=""/>
        <dsp:cNvSpPr/>
      </dsp:nvSpPr>
      <dsp:spPr>
        <a:xfrm rot="17148787">
          <a:off x="2851078" y="3505299"/>
          <a:ext cx="258155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772450" y="15629"/>
              </a:lnTo>
            </a:path>
            <a:path>
              <a:moveTo>
                <a:pt x="1809107" y="15629"/>
              </a:moveTo>
              <a:lnTo>
                <a:pt x="2581557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NAVEGAÇÃO</a:t>
          </a:r>
          <a:endParaRPr lang="pt-PT" sz="16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3623529" y="3198234"/>
        <a:ext cx="1036656" cy="645389"/>
      </dsp:txXfrm>
    </dsp:sp>
    <dsp:sp modelId="{7A25955A-A737-4DD1-A2B3-C1979C70F5F0}">
      <dsp:nvSpPr>
        <dsp:cNvPr id="0" name=""/>
        <dsp:cNvSpPr/>
      </dsp:nvSpPr>
      <dsp:spPr>
        <a:xfrm>
          <a:off x="4493595" y="1840098"/>
          <a:ext cx="1269337" cy="87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Site Sedu</a:t>
          </a:r>
          <a:endParaRPr lang="pt-PT" sz="2000" kern="1200" dirty="0"/>
        </a:p>
      </dsp:txBody>
      <dsp:txXfrm>
        <a:off x="4519305" y="1865808"/>
        <a:ext cx="1217917" cy="826380"/>
      </dsp:txXfrm>
    </dsp:sp>
    <dsp:sp modelId="{9D02EED2-2DBF-4025-A4C8-24144B4F6531}">
      <dsp:nvSpPr>
        <dsp:cNvPr id="0" name=""/>
        <dsp:cNvSpPr/>
      </dsp:nvSpPr>
      <dsp:spPr>
        <a:xfrm>
          <a:off x="5762933" y="2263369"/>
          <a:ext cx="574465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84374" y="15629"/>
              </a:lnTo>
            </a:path>
            <a:path>
              <a:moveTo>
                <a:pt x="490090" y="15629"/>
              </a:moveTo>
              <a:lnTo>
                <a:pt x="574465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BUSCA</a:t>
          </a:r>
          <a:endParaRPr lang="pt-PT" sz="12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5847307" y="2207190"/>
        <a:ext cx="405716" cy="143616"/>
      </dsp:txXfrm>
    </dsp:sp>
    <dsp:sp modelId="{CFCAD030-EE4A-45C8-BC16-1054F4546586}">
      <dsp:nvSpPr>
        <dsp:cNvPr id="0" name=""/>
        <dsp:cNvSpPr/>
      </dsp:nvSpPr>
      <dsp:spPr>
        <a:xfrm>
          <a:off x="6337398" y="1840098"/>
          <a:ext cx="1269337" cy="87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Guia do Estudante</a:t>
          </a:r>
          <a:endParaRPr lang="pt-PT" sz="1600" kern="1200" dirty="0"/>
        </a:p>
      </dsp:txBody>
      <dsp:txXfrm>
        <a:off x="6363108" y="1865808"/>
        <a:ext cx="1217917" cy="826380"/>
      </dsp:txXfrm>
    </dsp:sp>
    <dsp:sp modelId="{AF50DD18-C712-4920-8A45-CE22B567A479}">
      <dsp:nvSpPr>
        <dsp:cNvPr id="0" name=""/>
        <dsp:cNvSpPr/>
      </dsp:nvSpPr>
      <dsp:spPr>
        <a:xfrm>
          <a:off x="7606736" y="2263369"/>
          <a:ext cx="895163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83928" y="15629"/>
              </a:lnTo>
            </a:path>
            <a:path>
              <a:moveTo>
                <a:pt x="711235" y="15629"/>
              </a:moveTo>
              <a:lnTo>
                <a:pt x="895163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RESOLUÇÃO</a:t>
          </a:r>
          <a:endParaRPr lang="pt-PT" sz="9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7790664" y="2167103"/>
        <a:ext cx="527307" cy="223790"/>
      </dsp:txXfrm>
    </dsp:sp>
    <dsp:sp modelId="{0FE68BB1-427D-4DF9-A3AE-DC2C8CDA6A8F}">
      <dsp:nvSpPr>
        <dsp:cNvPr id="0" name=""/>
        <dsp:cNvSpPr/>
      </dsp:nvSpPr>
      <dsp:spPr>
        <a:xfrm>
          <a:off x="8501899" y="1840098"/>
          <a:ext cx="1269337" cy="87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Wikifisica</a:t>
          </a:r>
          <a:endParaRPr lang="pt-PT" sz="2000" kern="1200" dirty="0"/>
        </a:p>
      </dsp:txBody>
      <dsp:txXfrm>
        <a:off x="8527609" y="1865808"/>
        <a:ext cx="1217917" cy="826380"/>
      </dsp:txXfrm>
    </dsp:sp>
    <dsp:sp modelId="{CF84C060-4503-4163-8A06-B963737ABF95}">
      <dsp:nvSpPr>
        <dsp:cNvPr id="0" name=""/>
        <dsp:cNvSpPr/>
      </dsp:nvSpPr>
      <dsp:spPr>
        <a:xfrm rot="18614009">
          <a:off x="3447365" y="4008263"/>
          <a:ext cx="1935939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601956" y="15629"/>
              </a:lnTo>
            </a:path>
            <a:path>
              <a:moveTo>
                <a:pt x="1333983" y="15629"/>
              </a:moveTo>
              <a:lnTo>
                <a:pt x="1935939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CAMINHO</a:t>
          </a:r>
          <a:endParaRPr lang="pt-PT" sz="14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4049321" y="3781900"/>
        <a:ext cx="732026" cy="483984"/>
      </dsp:txXfrm>
    </dsp:sp>
    <dsp:sp modelId="{F5493CBA-E285-4C94-B662-742FC0D7F15A}">
      <dsp:nvSpPr>
        <dsp:cNvPr id="0" name=""/>
        <dsp:cNvSpPr/>
      </dsp:nvSpPr>
      <dsp:spPr>
        <a:xfrm>
          <a:off x="5040550" y="2903252"/>
          <a:ext cx="1187658" cy="763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Mapa Conceitual</a:t>
          </a:r>
          <a:endParaRPr lang="pt-PT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62908" y="2925610"/>
        <a:ext cx="1142942" cy="718632"/>
      </dsp:txXfrm>
    </dsp:sp>
    <dsp:sp modelId="{FB4A74D0-6156-4A3D-B10B-6A9B363260E4}">
      <dsp:nvSpPr>
        <dsp:cNvPr id="0" name=""/>
        <dsp:cNvSpPr/>
      </dsp:nvSpPr>
      <dsp:spPr>
        <a:xfrm rot="19960710">
          <a:off x="3711616" y="4424235"/>
          <a:ext cx="140743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338664" y="15629"/>
              </a:lnTo>
            </a:path>
            <a:path>
              <a:moveTo>
                <a:pt x="1068772" y="15629"/>
              </a:moveTo>
              <a:lnTo>
                <a:pt x="1407437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CONHECIMENTO</a:t>
          </a:r>
          <a:endParaRPr lang="pt-PT" sz="9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4050281" y="4263934"/>
        <a:ext cx="730108" cy="351859"/>
      </dsp:txXfrm>
    </dsp:sp>
    <dsp:sp modelId="{FC8C6485-1FAA-47B6-9931-89579AB133AE}">
      <dsp:nvSpPr>
        <dsp:cNvPr id="0" name=""/>
        <dsp:cNvSpPr/>
      </dsp:nvSpPr>
      <dsp:spPr>
        <a:xfrm>
          <a:off x="5040550" y="3767361"/>
          <a:ext cx="1164843" cy="699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Competência e Habilidade</a:t>
          </a:r>
          <a:endParaRPr lang="pt-PT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61023" y="3787834"/>
        <a:ext cx="1123897" cy="658070"/>
      </dsp:txXfrm>
    </dsp:sp>
    <dsp:sp modelId="{242E5619-4C9C-4F97-9071-611B055A7102}">
      <dsp:nvSpPr>
        <dsp:cNvPr id="0" name=""/>
        <dsp:cNvSpPr/>
      </dsp:nvSpPr>
      <dsp:spPr>
        <a:xfrm rot="93371">
          <a:off x="6205237" y="4112805"/>
          <a:ext cx="85170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95151" y="15629"/>
              </a:lnTo>
            </a:path>
            <a:path>
              <a:moveTo>
                <a:pt x="756555" y="15629"/>
              </a:moveTo>
              <a:lnTo>
                <a:pt x="851707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INFORMAÇÕES</a:t>
          </a:r>
        </a:p>
      </dsp:txBody>
      <dsp:txXfrm>
        <a:off x="6300389" y="4021971"/>
        <a:ext cx="661404" cy="212926"/>
      </dsp:txXfrm>
    </dsp:sp>
    <dsp:sp modelId="{0289475F-E6EE-4A8E-AA38-C80AFFE98BDA}">
      <dsp:nvSpPr>
        <dsp:cNvPr id="0" name=""/>
        <dsp:cNvSpPr/>
      </dsp:nvSpPr>
      <dsp:spPr>
        <a:xfrm>
          <a:off x="7056787" y="3669398"/>
          <a:ext cx="1476466" cy="9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</a:rPr>
            <a:t>CIÊNCIAS DA NATUREZA E SUAS TECNOLOGIAS – ENSINO MÉDIO </a:t>
          </a:r>
          <a:endParaRPr lang="pt-PT" sz="1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w Cen MT Condensed Extra Bold" panose="020B0803020202020204" pitchFamily="34" charset="0"/>
          </a:endParaRPr>
        </a:p>
      </dsp:txBody>
      <dsp:txXfrm>
        <a:off x="7084354" y="3696965"/>
        <a:ext cx="1421332" cy="886068"/>
      </dsp:txXfrm>
    </dsp:sp>
    <dsp:sp modelId="{C0447328-6E87-43E0-B71B-98D3B92412FC}">
      <dsp:nvSpPr>
        <dsp:cNvPr id="0" name=""/>
        <dsp:cNvSpPr/>
      </dsp:nvSpPr>
      <dsp:spPr>
        <a:xfrm rot="91518">
          <a:off x="8533039" y="4140535"/>
          <a:ext cx="1214622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334970" y="15629"/>
              </a:lnTo>
            </a:path>
            <a:path>
              <a:moveTo>
                <a:pt x="879652" y="15629"/>
              </a:moveTo>
              <a:lnTo>
                <a:pt x="1214622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CONCLUSÃO</a:t>
          </a:r>
          <a:endParaRPr lang="pt-PT" sz="900" kern="1200" dirty="0" smtClean="0"/>
        </a:p>
      </dsp:txBody>
      <dsp:txXfrm>
        <a:off x="8868009" y="4004337"/>
        <a:ext cx="544682" cy="303655"/>
      </dsp:txXfrm>
    </dsp:sp>
    <dsp:sp modelId="{A6A210BA-B203-4D95-B675-4780B384CE0F}">
      <dsp:nvSpPr>
        <dsp:cNvPr id="0" name=""/>
        <dsp:cNvSpPr/>
      </dsp:nvSpPr>
      <dsp:spPr>
        <a:xfrm>
          <a:off x="9747446" y="3919619"/>
          <a:ext cx="1080013" cy="505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/>
        </a:scene3d>
        <a:sp3d>
          <a:bevelT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PODCAST</a:t>
          </a:r>
          <a:endParaRPr lang="pt-PT" sz="1600" kern="1200" dirty="0"/>
        </a:p>
      </dsp:txBody>
      <dsp:txXfrm>
        <a:off x="9762249" y="3934422"/>
        <a:ext cx="1050407" cy="475816"/>
      </dsp:txXfrm>
    </dsp:sp>
    <dsp:sp modelId="{E3D7FE84-D8E2-45DD-84C5-25258736BFB9}">
      <dsp:nvSpPr>
        <dsp:cNvPr id="0" name=""/>
        <dsp:cNvSpPr/>
      </dsp:nvSpPr>
      <dsp:spPr>
        <a:xfrm rot="998611">
          <a:off x="3762781" y="4934131"/>
          <a:ext cx="130510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329335" y="15629"/>
              </a:lnTo>
            </a:path>
            <a:path>
              <a:moveTo>
                <a:pt x="975772" y="15629"/>
              </a:moveTo>
              <a:lnTo>
                <a:pt x="1305107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CONTEÚDO P/ RESOLUÇÃO</a:t>
          </a:r>
          <a:endParaRPr lang="pt-PT" sz="900" b="0" kern="1200" cap="none" spc="0" dirty="0">
            <a:ln w="0"/>
            <a:solidFill>
              <a:srgbClr val="FF0000"/>
            </a:solidFill>
            <a:effectLst>
              <a:reflection blurRad="6350" stA="53000" endA="300" endPos="35500" dir="5400000" sy="-90000" algn="bl" rotWithShape="0"/>
            </a:effectLst>
            <a:latin typeface="Tw Cen MT Condensed Extra Bold" panose="020B0803020202020204" pitchFamily="34" charset="0"/>
          </a:endParaRPr>
        </a:p>
      </dsp:txBody>
      <dsp:txXfrm>
        <a:off x="4092117" y="4786622"/>
        <a:ext cx="646436" cy="326276"/>
      </dsp:txXfrm>
    </dsp:sp>
    <dsp:sp modelId="{BDB053EF-FE42-4FDD-A7A5-78D580D7E47E}">
      <dsp:nvSpPr>
        <dsp:cNvPr id="0" name=""/>
        <dsp:cNvSpPr/>
      </dsp:nvSpPr>
      <dsp:spPr>
        <a:xfrm>
          <a:off x="5040550" y="4749521"/>
          <a:ext cx="1159991" cy="774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educação.uol.com.br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Força de Atrito</a:t>
          </a:r>
          <a:endParaRPr lang="pt-PT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63228" y="4772199"/>
        <a:ext cx="1114635" cy="728927"/>
      </dsp:txXfrm>
    </dsp:sp>
    <dsp:sp modelId="{985CFC56-278E-4EBF-8AB9-2986E642638B}">
      <dsp:nvSpPr>
        <dsp:cNvPr id="0" name=""/>
        <dsp:cNvSpPr/>
      </dsp:nvSpPr>
      <dsp:spPr>
        <a:xfrm rot="35740">
          <a:off x="6200518" y="5125485"/>
          <a:ext cx="856292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96010" y="15629"/>
              </a:lnTo>
            </a:path>
            <a:path>
              <a:moveTo>
                <a:pt x="660281" y="15629"/>
              </a:moveTo>
              <a:lnTo>
                <a:pt x="856292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PESQUISA</a:t>
          </a:r>
          <a:endParaRPr lang="pt-PT" sz="900" kern="1200" dirty="0" smtClean="0"/>
        </a:p>
      </dsp:txBody>
      <dsp:txXfrm>
        <a:off x="6396529" y="5034077"/>
        <a:ext cx="464271" cy="214073"/>
      </dsp:txXfrm>
    </dsp:sp>
    <dsp:sp modelId="{C7AF2E5E-4733-41C4-8B67-7C2E6E602EFF}">
      <dsp:nvSpPr>
        <dsp:cNvPr id="0" name=""/>
        <dsp:cNvSpPr/>
      </dsp:nvSpPr>
      <dsp:spPr>
        <a:xfrm>
          <a:off x="7056787" y="4677516"/>
          <a:ext cx="1476435" cy="936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mundoeducação.bol.uol.com.br</a:t>
          </a:r>
          <a:r>
            <a:rPr lang="pt-PT" sz="1200" kern="1200" dirty="0" smtClean="0"/>
            <a:t> </a:t>
          </a:r>
          <a:endParaRPr lang="pt-PT" sz="1200" kern="1200" dirty="0"/>
        </a:p>
      </dsp:txBody>
      <dsp:txXfrm>
        <a:off x="7084204" y="4704933"/>
        <a:ext cx="1421601" cy="881263"/>
      </dsp:txXfrm>
    </dsp:sp>
    <dsp:sp modelId="{9EC569BC-E87B-47CD-B19C-80B776E321E6}">
      <dsp:nvSpPr>
        <dsp:cNvPr id="0" name=""/>
        <dsp:cNvSpPr/>
      </dsp:nvSpPr>
      <dsp:spPr>
        <a:xfrm rot="2896562">
          <a:off x="3475928" y="5448365"/>
          <a:ext cx="1878814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584193" y="15629"/>
              </a:lnTo>
            </a:path>
            <a:path>
              <a:moveTo>
                <a:pt x="1294620" y="15629"/>
              </a:moveTo>
              <a:lnTo>
                <a:pt x="1878814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0" kern="120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CONSTRUÇÃO DO PODCAST</a:t>
          </a:r>
          <a:endParaRPr lang="pt-PT" sz="1000" kern="1200" dirty="0" smtClean="0"/>
        </a:p>
      </dsp:txBody>
      <dsp:txXfrm>
        <a:off x="4060121" y="5229143"/>
        <a:ext cx="710426" cy="469703"/>
      </dsp:txXfrm>
    </dsp:sp>
    <dsp:sp modelId="{A22DEEEA-6A10-4CC2-9027-35BC30C85798}">
      <dsp:nvSpPr>
        <dsp:cNvPr id="0" name=""/>
        <dsp:cNvSpPr/>
      </dsp:nvSpPr>
      <dsp:spPr>
        <a:xfrm>
          <a:off x="5040550" y="5795888"/>
          <a:ext cx="1188414" cy="73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Gravação do podcast</a:t>
          </a:r>
          <a:endParaRPr lang="pt-PT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62179" y="5817517"/>
        <a:ext cx="1145156" cy="695227"/>
      </dsp:txXfrm>
    </dsp:sp>
    <dsp:sp modelId="{1BD5F04B-0BE6-4B7C-8088-A7DCE14B889B}">
      <dsp:nvSpPr>
        <dsp:cNvPr id="0" name=""/>
        <dsp:cNvSpPr/>
      </dsp:nvSpPr>
      <dsp:spPr>
        <a:xfrm rot="21563540">
          <a:off x="6228942" y="6145144"/>
          <a:ext cx="821566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49550" y="15629"/>
              </a:lnTo>
            </a:path>
            <a:path>
              <a:moveTo>
                <a:pt x="672015" y="15629"/>
              </a:moveTo>
              <a:lnTo>
                <a:pt x="821566" y="15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w Cen MT Condensed Extra Bold" panose="020B0803020202020204" pitchFamily="34" charset="0"/>
            </a:rPr>
            <a:t>FORMAÇÃO</a:t>
          </a:r>
          <a:endParaRPr lang="pt-PT" sz="900" kern="1200" dirty="0"/>
        </a:p>
      </dsp:txBody>
      <dsp:txXfrm>
        <a:off x="6378493" y="6058078"/>
        <a:ext cx="522464" cy="205391"/>
      </dsp:txXfrm>
    </dsp:sp>
    <dsp:sp modelId="{F5F8027F-4156-405F-93B9-24C236C35CDA}">
      <dsp:nvSpPr>
        <dsp:cNvPr id="0" name=""/>
        <dsp:cNvSpPr/>
      </dsp:nvSpPr>
      <dsp:spPr>
        <a:xfrm>
          <a:off x="7050485" y="5680608"/>
          <a:ext cx="1482296" cy="95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rPr>
            <a:t>Computador</a:t>
          </a:r>
          <a:endParaRPr lang="pt-PT" sz="1800" kern="1200" dirty="0"/>
        </a:p>
      </dsp:txBody>
      <dsp:txXfrm>
        <a:off x="7078357" y="5708480"/>
        <a:ext cx="1426552" cy="895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62164" y="-99392"/>
            <a:ext cx="8735325" cy="2000251"/>
          </a:xfrm>
          <a:scene3d>
            <a:camera prst="perspectiveLeft"/>
            <a:lightRig rig="threePt" dir="t"/>
          </a:scene3d>
        </p:spPr>
        <p:txBody>
          <a:bodyPr rtlCol="0">
            <a:normAutofit/>
          </a:bodyPr>
          <a:lstStyle/>
          <a:p>
            <a:pPr algn="ctr"/>
            <a:r>
              <a:rPr lang="pt-BR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Estudando para o ENEM de forma Invertida</a:t>
            </a:r>
            <a:endParaRPr lang="pt-BR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  <a:reflection stA="17000" endPos="61000" dir="5400000" sy="-100000" algn="bl" rotWithShape="0"/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13892" y="2708920"/>
            <a:ext cx="9721080" cy="4536504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EEEFM.Coronel Gomes de </a:t>
            </a:r>
            <a:r>
              <a:rPr lang="pt-B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Oliveira</a:t>
            </a:r>
          </a:p>
          <a:p>
            <a:endParaRPr lang="pt-BR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  <a:p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Nome: Amanda Kamylla Bolzan                           Turma</a:t>
            </a:r>
            <a:r>
              <a:rPr lang="pt-B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: </a:t>
            </a:r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2ºN01</a:t>
            </a:r>
            <a:endParaRPr lang="pt-BR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  <a:p>
            <a:r>
              <a:rPr lang="pt-B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Professor: Lucas </a:t>
            </a:r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Xavier</a:t>
            </a:r>
          </a:p>
          <a:p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Assunto: Força de Atrito Cinético e Estático</a:t>
            </a:r>
            <a:endParaRPr lang="pt-B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  <a:p>
            <a:r>
              <a:rPr lang="pt-B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ENEM: </a:t>
            </a:r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2012 - </a:t>
            </a:r>
            <a:r>
              <a:rPr lang="pt-BR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QUESTÃO </a:t>
            </a:r>
            <a:r>
              <a:rPr lang="pt-BR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w Cen MT Condensed Extra Bold" panose="020B0803020202020204" pitchFamily="34" charset="0"/>
                <a:ea typeface="FangSong" pitchFamily="49" charset="-122"/>
              </a:rPr>
              <a:t>52</a:t>
            </a:r>
            <a:endParaRPr lang="pt-BR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  <a:p>
            <a:endParaRPr lang="pt-BR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  <a:p>
            <a:endParaRPr lang="pt-BR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 Extra Bold" panose="020B0803020202020204" pitchFamily="34" charset="0"/>
              <a:ea typeface="FangSong" pitchFamily="49" charset="-122"/>
            </a:endParaRP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820" y="5445224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8883475"/>
              </p:ext>
            </p:extLst>
          </p:nvPr>
        </p:nvGraphicFramePr>
        <p:xfrm>
          <a:off x="909836" y="-1467544"/>
          <a:ext cx="11953328" cy="907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909836" y="754158"/>
            <a:ext cx="4532010" cy="923330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pt-BR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Mapa Conceitual</a:t>
            </a:r>
            <a:endParaRPr lang="pt-PT" sz="5400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9406780" y="3789040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0774932" y="2924944"/>
            <a:ext cx="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10702924" y="980728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11206980" y="980728"/>
            <a:ext cx="0" cy="1440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7102524" y="1988840"/>
            <a:ext cx="38524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10954952" y="1988840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9377941" y="4650901"/>
            <a:ext cx="1757031" cy="22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11134972" y="2924944"/>
            <a:ext cx="0" cy="1728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8308658" y="174849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CONCLUSÃO</a:t>
            </a:r>
            <a:endParaRPr lang="pt-PT" sz="1800" dirty="0"/>
          </a:p>
        </p:txBody>
      </p:sp>
      <p:sp>
        <p:nvSpPr>
          <p:cNvPr id="57" name="Retângulo 56"/>
          <p:cNvSpPr/>
          <p:nvPr/>
        </p:nvSpPr>
        <p:spPr>
          <a:xfrm>
            <a:off x="9594566" y="4386144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CONCLUSÃO</a:t>
            </a:r>
            <a:endParaRPr lang="pt-PT" sz="1800" dirty="0"/>
          </a:p>
        </p:txBody>
      </p:sp>
      <p:sp>
        <p:nvSpPr>
          <p:cNvPr id="58" name="Retângulo 57"/>
          <p:cNvSpPr/>
          <p:nvPr/>
        </p:nvSpPr>
        <p:spPr>
          <a:xfrm>
            <a:off x="9594566" y="3519378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CONCLUSÃO</a:t>
            </a:r>
            <a:endParaRPr lang="pt-PT" sz="1800" dirty="0"/>
          </a:p>
        </p:txBody>
      </p:sp>
      <p:sp>
        <p:nvSpPr>
          <p:cNvPr id="59" name="Retângulo 58"/>
          <p:cNvSpPr/>
          <p:nvPr/>
        </p:nvSpPr>
        <p:spPr>
          <a:xfrm rot="5400000">
            <a:off x="10749546" y="1601249"/>
            <a:ext cx="1109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CONCLUSÃO</a:t>
            </a:r>
            <a:endParaRPr lang="pt-PT" sz="2000" dirty="0"/>
          </a:p>
        </p:txBody>
      </p:sp>
      <p:pic>
        <p:nvPicPr>
          <p:cNvPr id="6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9836" y="530120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7828" y="188640"/>
            <a:ext cx="9001000" cy="1210147"/>
          </a:xfrm>
          <a:scene3d>
            <a:camera prst="perspectiveRight"/>
            <a:lightRig rig="threePt" dir="t"/>
          </a:scene3d>
        </p:spPr>
        <p:txBody>
          <a:bodyPr rtlCol="0">
            <a:noAutofit/>
          </a:bodyPr>
          <a:lstStyle/>
          <a:p>
            <a:pPr algn="ctr"/>
            <a:r>
              <a:rPr lang="pt-BR" sz="6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Competência e Habilidade</a:t>
            </a:r>
            <a:endParaRPr lang="pt-BR" sz="6600" dirty="0"/>
          </a:p>
        </p:txBody>
      </p:sp>
      <p:sp>
        <p:nvSpPr>
          <p:cNvPr id="2" name="Retângulo 1"/>
          <p:cNvSpPr/>
          <p:nvPr/>
        </p:nvSpPr>
        <p:spPr>
          <a:xfrm>
            <a:off x="847393" y="1988840"/>
            <a:ext cx="5616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COMPETÊNCIA </a:t>
            </a:r>
          </a:p>
          <a:p>
            <a:pPr algn="just"/>
            <a:r>
              <a:rPr lang="pt-P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III </a:t>
            </a:r>
            <a:r>
              <a:rPr lang="pt-P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-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Selecionar, organizar, relacionar, interpretar dados e informações representados de diferentes formas para tomar decisões e enfrentar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situações e problemas.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458868" y="1988840"/>
            <a:ext cx="5149" cy="384720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494265" y="1988840"/>
            <a:ext cx="5646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w Cen MT Condensed Extra Bold" panose="020B0803020202020204" pitchFamily="34" charset="0"/>
              </a:rPr>
              <a:t>HABILIDADE</a:t>
            </a:r>
          </a:p>
          <a:p>
            <a:r>
              <a:rPr lang="pt-PT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H10</a:t>
            </a:r>
            <a:r>
              <a:rPr lang="pt-PT" dirty="0" smtClean="0">
                <a:latin typeface="Tw Cen MT Condensed Extra Bold" panose="020B0803020202020204" pitchFamily="34" charset="0"/>
              </a:rPr>
              <a:t> </a:t>
            </a:r>
            <a:r>
              <a:rPr lang="pt-PT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-</a:t>
            </a:r>
            <a:r>
              <a:rPr lang="pt-PT" dirty="0">
                <a:latin typeface="Tw Cen MT Condensed Extra Bold" panose="020B0803020202020204" pitchFamily="34" charset="0"/>
              </a:rPr>
              <a:t> Analisar perturbações ambientais, identificando fontes, transporte e/ou destinos dos poluentes ou prevendo efeitos nos sistemas naturais, produtivos e sociais</a:t>
            </a:r>
            <a:r>
              <a:rPr lang="pt-PT" dirty="0" smtClean="0">
                <a:latin typeface="Tw Cen MT Condensed Extra Bold" panose="020B0803020202020204" pitchFamily="34" charset="0"/>
              </a:rPr>
              <a:t>.</a:t>
            </a:r>
          </a:p>
          <a:p>
            <a:r>
              <a:rPr lang="pt-PT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H20</a:t>
            </a:r>
            <a:r>
              <a:rPr lang="pt-PT" dirty="0" smtClean="0">
                <a:latin typeface="Tw Cen MT Condensed Extra Bold" panose="020B0803020202020204" pitchFamily="34" charset="0"/>
              </a:rPr>
              <a:t> </a:t>
            </a:r>
            <a:r>
              <a:rPr lang="pt-PT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-</a:t>
            </a:r>
            <a:r>
              <a:rPr lang="pt-PT" dirty="0">
                <a:latin typeface="Tw Cen MT Condensed Extra Bold" panose="020B0803020202020204" pitchFamily="34" charset="0"/>
              </a:rPr>
              <a:t> Utilizar leis físicas para interpretar processos naturais e tecnológicos que envolvem trocas de calor, mudanças de pressão e densidade ou interações físicas que provoquem movimentos de objetos.</a:t>
            </a:r>
          </a:p>
        </p:txBody>
      </p:sp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089" y="583604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25860" y="260648"/>
            <a:ext cx="6226384" cy="1107996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pt-BR" sz="6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Explicando a Física</a:t>
            </a:r>
            <a:endParaRPr lang="pt-PT" sz="6600" dirty="0"/>
          </a:p>
        </p:txBody>
      </p:sp>
      <p:sp>
        <p:nvSpPr>
          <p:cNvPr id="2" name="Retângulo 1"/>
          <p:cNvSpPr/>
          <p:nvPr/>
        </p:nvSpPr>
        <p:spPr>
          <a:xfrm>
            <a:off x="1125860" y="1401447"/>
            <a:ext cx="4392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Força de </a:t>
            </a:r>
            <a:r>
              <a:rPr lang="pt-PT" sz="1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Atrito</a:t>
            </a:r>
          </a:p>
          <a:p>
            <a:pPr algn="just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 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força de atrito é uma força que se opõe ao movimento dos corpos. Ela pode ser estática, se o corpo estiver em repouso, ou dinâmica, para corpos em movimento</a:t>
            </a: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.</a:t>
            </a:r>
          </a:p>
          <a:p>
            <a:pPr algn="just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Quando 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queremos que um objeto entre em movimento, aplicamos uma força sobre ele (puxando ou empurrando), porém, nem sempre esse objeto move-se. Isso ocorre porque passa a atuar sobre ele uma força contrária a esse movimento, a força de atrito, que pode ser definida como:</a:t>
            </a:r>
          </a:p>
        </p:txBody>
      </p:sp>
      <p:pic>
        <p:nvPicPr>
          <p:cNvPr id="1026" name="Picture 2" descr="A força de atrito tem sentido contrário à força F e ao movimento do cor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74" y="4869160"/>
            <a:ext cx="2340260" cy="14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33872" y="4232991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 Extra Bold" panose="020B0803020202020204" pitchFamily="34" charset="0"/>
              </a:rPr>
              <a:t>“</a:t>
            </a:r>
            <a:r>
              <a:rPr lang="pt-PT" sz="1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 Extra Bold" panose="020B0803020202020204" pitchFamily="34" charset="0"/>
              </a:rPr>
              <a:t>A força de atrito é uma força que se opõe ao movimento dos corpos.”</a:t>
            </a:r>
            <a:endParaRPr lang="pt-PT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06380" y="1378632"/>
            <a:ext cx="58326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Força de atrito </a:t>
            </a:r>
            <a:r>
              <a:rPr lang="pt-P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cinético</a:t>
            </a:r>
          </a:p>
          <a:p>
            <a:pPr algn="just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Quando a força aplicada for maior que a força de atrito de destaque, o corpo estará em movimento. A partir desse momento, o atrito deixa de ser estático para se tornar cinético, ou seja, o atrito cinético é o atrito que ocorre quando os corpos estão em movimento. </a:t>
            </a:r>
          </a:p>
          <a:p>
            <a:pPr algn="just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Esse atrito, ao contrário do atrito estático, tem valor constante e é menor que o atrito em destaque. Isso é um dos motivos pelos qual fica mais fácil empurrar o guarda roupa depois que ele entra em movimento. </a:t>
            </a:r>
          </a:p>
          <a:p>
            <a:pPr algn="just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 sua intensidade é determinada por uma equação muito semelhante à equação do atrito de destaque, bastando apenas trocar o coeficiente de atrito estático pelo coeficiente de atrito cinético.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62364" y="1469911"/>
            <a:ext cx="0" cy="26946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771464" y="4355002"/>
            <a:ext cx="5053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 força de atrito cinético é calculada com a fórmula: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454452" y="4817766"/>
            <a:ext cx="25042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F</a:t>
            </a:r>
            <a:r>
              <a:rPr lang="pt-PT" sz="44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at </a:t>
            </a:r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= </a:t>
            </a:r>
            <a:r>
              <a:rPr lang="el-G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sGothicMt"/>
              </a:rPr>
              <a:t>μ</a:t>
            </a:r>
            <a:r>
              <a:rPr lang="pt-PT" sz="44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c </a:t>
            </a:r>
            <a:r>
              <a:rPr lang="pt-P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. N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06380" y="5601933"/>
            <a:ext cx="4106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Em que μ</a:t>
            </a:r>
            <a:r>
              <a:rPr lang="pt-PT" sz="16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c 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é o coeficiente de atrito cinético entre as duas superfícies.</a:t>
            </a:r>
          </a:p>
        </p:txBody>
      </p:sp>
      <p:pic>
        <p:nvPicPr>
          <p:cNvPr id="1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121" y="580750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355" y="-20392"/>
            <a:ext cx="10360501" cy="1223963"/>
          </a:xfrm>
          <a:scene3d>
            <a:camera prst="perspectiveRight"/>
            <a:lightRig rig="threePt" dir="t"/>
          </a:scene3d>
        </p:spPr>
        <p:txBody>
          <a:bodyPr rtlCol="0">
            <a:normAutofit/>
          </a:bodyPr>
          <a:lstStyle/>
          <a:p>
            <a:r>
              <a:rPr lang="pt-BR" sz="6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Questão do Enem</a:t>
            </a:r>
            <a:endParaRPr lang="pt-BR" sz="6600" dirty="0"/>
          </a:p>
        </p:txBody>
      </p:sp>
      <p:sp>
        <p:nvSpPr>
          <p:cNvPr id="6" name="Retângulo 5"/>
          <p:cNvSpPr/>
          <p:nvPr/>
        </p:nvSpPr>
        <p:spPr>
          <a:xfrm>
            <a:off x="1236355" y="1412776"/>
            <a:ext cx="5722153" cy="31700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Os freios ABS são uma importante medida de segurança no trânsito, os quais funcionam para impedir o travamento das rodas do carro quando o sistema de freios é acionado, liberando as rodas quando estão no limiar do deslizamento. Quando as rodas travam, a força de frenagem é governada pelo atrito cinético.</a:t>
            </a:r>
          </a:p>
          <a:p>
            <a:pPr algn="just"/>
            <a:r>
              <a:rPr lang="pt-P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As representações esquemáticas da força de atrito fat entre os pneus e a pista, em função da pressão p aplicada no pedal de freio, para carros sem ABS e com ABS, respectivamente, são:</a:t>
            </a:r>
            <a:endParaRPr lang="pt-PT" sz="20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</a:endParaRPr>
          </a:p>
        </p:txBody>
      </p:sp>
      <p:pic>
        <p:nvPicPr>
          <p:cNvPr id="1028" name="Picture 4" descr="http://s5.static.brasilescola.uol.com.br/img/2012/11/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6" y="1412776"/>
            <a:ext cx="4104456" cy="501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55" y="602128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360501" cy="1223963"/>
          </a:xfrm>
        </p:spPr>
        <p:txBody>
          <a:bodyPr rtlCol="0"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pt-BR" sz="66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stA="17000" endPos="61000" dir="5400000" sy="-100000" algn="bl" rotWithShape="0"/>
                </a:effectLst>
                <a:latin typeface="Tw Cen MT Condensed Extra Bold" panose="020B0803020202020204" pitchFamily="34" charset="0"/>
                <a:ea typeface="FangSong" pitchFamily="49" charset="-122"/>
              </a:rPr>
              <a:t>Explicando a Resolução</a:t>
            </a:r>
            <a:endParaRPr lang="pt-BR" sz="6600" dirty="0"/>
          </a:p>
        </p:txBody>
      </p:sp>
      <p:pic>
        <p:nvPicPr>
          <p:cNvPr id="3074" name="Picture 2" descr="http://s5.static.brasilescola.uol.com.br/img/2012/11/52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8826" r="2549" b="2079"/>
          <a:stretch/>
        </p:blipFill>
        <p:spPr bwMode="auto">
          <a:xfrm>
            <a:off x="1125860" y="1700807"/>
            <a:ext cx="9865096" cy="220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860" y="426827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486</TotalTime>
  <Words>529</Words>
  <Application>Microsoft Office PowerPoint</Application>
  <PresentationFormat>Personalizar</PresentationFormat>
  <Paragraphs>61</Paragraphs>
  <Slides>6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FangSong</vt:lpstr>
      <vt:lpstr>Arial</vt:lpstr>
      <vt:lpstr>Calibri</vt:lpstr>
      <vt:lpstr>NewsGothicMt</vt:lpstr>
      <vt:lpstr>Tw Cen MT Condensed Extra Bold</vt:lpstr>
      <vt:lpstr>Tecnologia 16x9</vt:lpstr>
      <vt:lpstr>Estudando para o ENEM de forma Invertida</vt:lpstr>
      <vt:lpstr>Apresentação do PowerPoint</vt:lpstr>
      <vt:lpstr>Competência e Habilidade</vt:lpstr>
      <vt:lpstr>Apresentação do PowerPoint</vt:lpstr>
      <vt:lpstr>Questão do Enem</vt:lpstr>
      <vt:lpstr>Explicando a 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Amandinha Kamylla Bolzan</dc:creator>
  <cp:lastModifiedBy>Amandinha Kamylla Bolzan</cp:lastModifiedBy>
  <cp:revision>38</cp:revision>
  <dcterms:created xsi:type="dcterms:W3CDTF">2017-07-19T19:53:04Z</dcterms:created>
  <dcterms:modified xsi:type="dcterms:W3CDTF">2017-07-30T21:03:56Z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