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705860" cy="2421464"/>
          </a:xfrm>
        </p:spPr>
        <p:txBody>
          <a:bodyPr/>
          <a:lstStyle/>
          <a:p>
            <a:pPr algn="ctr"/>
            <a:r>
              <a:rPr lang="pt-BR" dirty="0"/>
              <a:t>2° etapa do projeto: Estudando para o ENEM de forma invertida.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 defTabSz="914400">
              <a:spcAft>
                <a:spcPts val="0"/>
              </a:spcAft>
              <a:buClrTx/>
              <a:buSzTx/>
            </a:pPr>
            <a:r>
              <a:rPr lang="pt-BR" sz="1300" cap="none" dirty="0">
                <a:solidFill>
                  <a:schemeClr val="tx1">
                    <a:lumMod val="95000"/>
                  </a:schemeClr>
                </a:solidFill>
              </a:rPr>
              <a:t>NOME:  </a:t>
            </a:r>
            <a:r>
              <a:rPr lang="pt-BR" sz="1300" cap="none" dirty="0" err="1" smtClean="0">
                <a:solidFill>
                  <a:schemeClr val="tx1">
                    <a:lumMod val="95000"/>
                  </a:schemeClr>
                </a:solidFill>
              </a:rPr>
              <a:t>Taiane</a:t>
            </a:r>
            <a:r>
              <a:rPr lang="pt-BR" sz="1300" cap="none" dirty="0" smtClean="0">
                <a:solidFill>
                  <a:schemeClr val="tx1">
                    <a:lumMod val="95000"/>
                  </a:schemeClr>
                </a:solidFill>
              </a:rPr>
              <a:t>  de Meireles Victor</a:t>
            </a:r>
            <a:endParaRPr lang="pt-BR" sz="1300" cap="none" dirty="0">
              <a:solidFill>
                <a:schemeClr val="tx1">
                  <a:lumMod val="95000"/>
                </a:schemeClr>
              </a:solidFill>
            </a:endParaRPr>
          </a:p>
          <a:p>
            <a:pPr lvl="0" algn="l" defTabSz="914400">
              <a:spcAft>
                <a:spcPts val="0"/>
              </a:spcAft>
              <a:buClrTx/>
              <a:buSzTx/>
            </a:pPr>
            <a:r>
              <a:rPr lang="pt-BR" sz="1300" cap="none" dirty="0">
                <a:solidFill>
                  <a:schemeClr val="tx1">
                    <a:lumMod val="95000"/>
                  </a:schemeClr>
                </a:solidFill>
              </a:rPr>
              <a:t>DISCIPLINA</a:t>
            </a:r>
            <a:r>
              <a:rPr lang="pt-BR" sz="1700" cap="none" dirty="0">
                <a:solidFill>
                  <a:schemeClr val="tx1">
                    <a:lumMod val="95000"/>
                  </a:schemeClr>
                </a:solidFill>
              </a:rPr>
              <a:t>: Física </a:t>
            </a:r>
          </a:p>
          <a:p>
            <a:pPr lvl="0" algn="l" defTabSz="914400">
              <a:spcAft>
                <a:spcPts val="0"/>
              </a:spcAft>
              <a:buClrTx/>
              <a:buSzTx/>
            </a:pPr>
            <a:r>
              <a:rPr lang="pt-BR" sz="1300" cap="none" dirty="0">
                <a:solidFill>
                  <a:schemeClr val="tx1">
                    <a:lumMod val="95000"/>
                  </a:schemeClr>
                </a:solidFill>
              </a:rPr>
              <a:t>TURMA: 3 °N01</a:t>
            </a:r>
          </a:p>
          <a:p>
            <a:pPr lvl="0" algn="l" defTabSz="914400">
              <a:spcAft>
                <a:spcPts val="0"/>
              </a:spcAft>
              <a:buClrTx/>
              <a:buSzTx/>
            </a:pPr>
            <a:r>
              <a:rPr lang="pt-BR" sz="1300" cap="none" dirty="0">
                <a:solidFill>
                  <a:schemeClr val="tx1">
                    <a:lumMod val="95000"/>
                  </a:schemeClr>
                </a:solidFill>
              </a:rPr>
              <a:t>PROFESSOR: Lucas Xavier </a:t>
            </a:r>
          </a:p>
          <a:p>
            <a:pPr lvl="0" algn="l" defTabSz="914400">
              <a:spcAft>
                <a:spcPts val="0"/>
              </a:spcAft>
              <a:buClrTx/>
              <a:buSzTx/>
            </a:pPr>
            <a:r>
              <a:rPr lang="pt-BR" sz="1300" cap="none" dirty="0">
                <a:solidFill>
                  <a:schemeClr val="tx1">
                    <a:lumMod val="95000"/>
                  </a:schemeClr>
                </a:solidFill>
              </a:rPr>
              <a:t>E.E.E.F.M CORONEL GOMES DE OLIVEIRA 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2"/>
    </mc:Choice>
    <mc:Fallback xmlns="">
      <p:transition spd="slow" advTm="9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conceitual: 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65184" y="1094704"/>
            <a:ext cx="5048517" cy="5602309"/>
          </a:xfrm>
          <a:prstGeom prst="rect">
            <a:avLst/>
          </a:prstGeo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2"/>
    </mc:Choice>
    <mc:Fallback xmlns="">
      <p:transition spd="slow" advTm="17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cOmpetência</a:t>
            </a:r>
            <a:r>
              <a:rPr lang="pt-BR" dirty="0" smtClean="0"/>
              <a:t> e habilidade: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Competência II : Construir e aplicar conceitos das várias áreas de conhecimento para a compreensão de fenômenos naturais, de processos histórico-geográficos da produção tecnológica e das manifestações artísticas. </a:t>
            </a:r>
          </a:p>
          <a:p>
            <a:r>
              <a:rPr lang="pt-BR" dirty="0" smtClean="0"/>
              <a:t>Habilidade 5: Dimensionar circuitos elétricos domésticos ou em outros ambientes, considerando, tensão, resistência e potência. 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6"/>
    </mc:Choice>
    <mc:Fallback xmlns="">
      <p:transition spd="slow" advTm="25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Explicando a física 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Eletrodinâmica; </a:t>
            </a:r>
          </a:p>
          <a:p>
            <a:r>
              <a:rPr lang="pt-BR" dirty="0"/>
              <a:t>Condutores de </a:t>
            </a:r>
            <a:r>
              <a:rPr lang="pt-BR" dirty="0" smtClean="0"/>
              <a:t>eletricidade;</a:t>
            </a:r>
          </a:p>
          <a:p>
            <a:r>
              <a:rPr lang="pt-BR" dirty="0"/>
              <a:t>Isolantes (não condutores</a:t>
            </a:r>
            <a:r>
              <a:rPr lang="pt-BR" dirty="0" smtClean="0"/>
              <a:t>);</a:t>
            </a:r>
          </a:p>
          <a:p>
            <a:r>
              <a:rPr lang="pt-BR" dirty="0"/>
              <a:t>Carga elementar; Carga </a:t>
            </a:r>
            <a:r>
              <a:rPr lang="pt-BR" dirty="0" smtClean="0"/>
              <a:t>quantizada.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35" y="1902049"/>
            <a:ext cx="1596980" cy="1639642"/>
          </a:xfrm>
          <a:prstGeom prst="rect">
            <a:avLst/>
          </a:prstGeom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42"/>
    </mc:Choice>
    <mc:Fallback xmlns="">
      <p:transition spd="slow" advTm="104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 2016 – questão 51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2314" y="2283734"/>
            <a:ext cx="11175641" cy="4336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Três lâmpadas idênticas foram ligadas no circuito </a:t>
            </a:r>
            <a:r>
              <a:rPr lang="pt-BR" dirty="0" smtClean="0"/>
              <a:t>esquematizado</a:t>
            </a:r>
            <a:r>
              <a:rPr lang="pt-BR" dirty="0"/>
              <a:t>. A bateria apresenta resistência interna </a:t>
            </a:r>
            <a:r>
              <a:rPr lang="pt-BR" dirty="0" smtClean="0"/>
              <a:t>desprezível</a:t>
            </a:r>
            <a:r>
              <a:rPr lang="pt-BR" dirty="0"/>
              <a:t>, e os fios possuem resistência nula. Um técnico </a:t>
            </a:r>
            <a:r>
              <a:rPr lang="pt-BR" dirty="0" smtClean="0"/>
              <a:t>fez uma </a:t>
            </a:r>
            <a:r>
              <a:rPr lang="pt-BR" dirty="0"/>
              <a:t>análise do circuito para prever a corrente elétrica nos</a:t>
            </a:r>
          </a:p>
          <a:p>
            <a:pPr marL="0" indent="0">
              <a:buNone/>
            </a:pPr>
            <a:r>
              <a:rPr lang="pt-BR" dirty="0"/>
              <a:t>pontos: A, B, C, D e </a:t>
            </a:r>
            <a:r>
              <a:rPr lang="pt-BR" dirty="0" err="1"/>
              <a:t>E</a:t>
            </a:r>
            <a:r>
              <a:rPr lang="pt-BR" dirty="0"/>
              <a:t>; e rotulou essas correntes de </a:t>
            </a:r>
            <a:r>
              <a:rPr lang="pt-BR" dirty="0" smtClean="0"/>
              <a:t>IA,IB</a:t>
            </a:r>
            <a:r>
              <a:rPr lang="pt-BR" dirty="0"/>
              <a:t>, IC, ID e IE, respectivamente.</a:t>
            </a:r>
          </a:p>
          <a:p>
            <a:pPr marL="0" indent="0">
              <a:buNone/>
            </a:pPr>
            <a:r>
              <a:rPr lang="pt-BR" dirty="0"/>
              <a:t>O técnico concluiu que as correntes que apresentam </a:t>
            </a:r>
            <a:r>
              <a:rPr lang="pt-BR" dirty="0" smtClean="0"/>
              <a:t>o mesmo </a:t>
            </a:r>
            <a:r>
              <a:rPr lang="pt-BR" dirty="0"/>
              <a:t>valor </a:t>
            </a:r>
            <a:r>
              <a:rPr lang="pt-BR" dirty="0" smtClean="0"/>
              <a:t>são: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a) IA = IE e IC = ID.</a:t>
            </a:r>
          </a:p>
          <a:p>
            <a:pPr marL="0" indent="0">
              <a:buNone/>
            </a:pPr>
            <a:r>
              <a:rPr lang="pt-BR" dirty="0"/>
              <a:t>b) IA = IB = IE e IC = ID.</a:t>
            </a:r>
          </a:p>
          <a:p>
            <a:pPr marL="0" indent="0">
              <a:buNone/>
            </a:pPr>
            <a:r>
              <a:rPr lang="pt-BR" dirty="0"/>
              <a:t>c) IA = IB, apenas.</a:t>
            </a:r>
          </a:p>
          <a:p>
            <a:pPr marL="0" indent="0">
              <a:buNone/>
            </a:pPr>
            <a:r>
              <a:rPr lang="pt-BR" dirty="0"/>
              <a:t>d) IA = IB = IE, apenas.</a:t>
            </a:r>
          </a:p>
          <a:p>
            <a:pPr marL="0" indent="0">
              <a:buNone/>
            </a:pPr>
            <a:r>
              <a:rPr lang="pt-BR" dirty="0"/>
              <a:t>e) IC = IB, apenas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97" y="3451538"/>
            <a:ext cx="2050477" cy="3168203"/>
          </a:xfrm>
          <a:prstGeom prst="rect">
            <a:avLst/>
          </a:prstGeo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51"/>
    </mc:Choice>
    <mc:Fallback xmlns="">
      <p:transition spd="slow" advTm="60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3499" y="519448"/>
            <a:ext cx="9052820" cy="1456267"/>
          </a:xfrm>
        </p:spPr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três lâmpadas são idênticas e estão associadas em </a:t>
            </a:r>
            <a:r>
              <a:rPr lang="pt-BR" dirty="0" smtClean="0"/>
              <a:t>paralelo</a:t>
            </a:r>
            <a:r>
              <a:rPr lang="pt-BR" dirty="0"/>
              <a:t>, ou seja, submetidas à mesma tensão elétrica (V). Concluímos, dessa maneira, que todas são percorridas pela mesma intensidade de corrente elétrica. Assim, as intensidades de corrente elétrica que passam pelos pontos C e D são iguais. Por outro lado, os pontos A e </a:t>
            </a:r>
            <a:r>
              <a:rPr lang="pt-BR" dirty="0" err="1"/>
              <a:t>E</a:t>
            </a:r>
            <a:r>
              <a:rPr lang="pt-BR" dirty="0"/>
              <a:t> são percorridos pela intensidade total de corrente elétrica no circuito. Observemos ainda, que a intensidade de corrente elétrica que passa pelo ponto B tem intensidade igual a soma de IC e ID. </a:t>
            </a:r>
            <a:endParaRPr lang="pt-BR" dirty="0" smtClean="0"/>
          </a:p>
          <a:p>
            <a:r>
              <a:rPr lang="pt-BR" dirty="0" smtClean="0"/>
              <a:t>Resposta</a:t>
            </a:r>
            <a:r>
              <a:rPr lang="pt-BR" dirty="0"/>
              <a:t>: </a:t>
            </a:r>
            <a:r>
              <a:rPr lang="pt-BR" dirty="0" smtClean="0"/>
              <a:t>A</a:t>
            </a:r>
            <a:endParaRPr lang="pt-BR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0"/>
    </mc:Choice>
    <mc:Fallback xmlns="">
      <p:transition spd="slow" advTm="7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Celeste</Template>
  <TotalTime>193</TotalTime>
  <Words>346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2° etapa do projeto: Estudando para o ENEM de forma invertida.</vt:lpstr>
      <vt:lpstr>Mapa conceitual: </vt:lpstr>
      <vt:lpstr>cOmpetência e habilidade: </vt:lpstr>
      <vt:lpstr>Explicando a física : </vt:lpstr>
      <vt:lpstr>Enem 2016 – questão 51 </vt:lpstr>
      <vt:lpstr>Resolução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2° etapa do projeto: Estudando para o ENEM de forma invertida.</dc:title>
  <dc:creator>Dadalto 71</dc:creator>
  <cp:lastModifiedBy>Usuário do Windows</cp:lastModifiedBy>
  <cp:revision>13</cp:revision>
  <dcterms:created xsi:type="dcterms:W3CDTF">2017-07-30T17:15:44Z</dcterms:created>
  <dcterms:modified xsi:type="dcterms:W3CDTF">2017-08-07T23:56:10Z</dcterms:modified>
</cp:coreProperties>
</file>