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58" r:id="rId2"/>
    <p:sldId id="256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F1CF-C2CF-4804-8E1E-18875C020644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30910-C9D5-416D-9416-C86821F3E6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09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30910-C9D5-416D-9416-C86821F3E66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78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40C2D5-E993-4B78-9E4F-0CF60E60E6FF}" type="datetimeFigureOut">
              <a:rPr lang="pt-BR" smtClean="0"/>
              <a:t>26/07/2017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7A964D8-A660-43B2-837B-FFEBD0C9D945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1745" y="134076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Estudando para o</a:t>
            </a:r>
          </a:p>
          <a:p>
            <a:pPr algn="ctr"/>
            <a:r>
              <a:rPr lang="pt-BR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ENEM de </a:t>
            </a:r>
          </a:p>
          <a:p>
            <a:pPr algn="ctr"/>
            <a:r>
              <a:rPr lang="pt-BR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Forma Invertida</a:t>
            </a:r>
            <a:endParaRPr lang="pt-BR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85393" y="42402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Orientações do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PodCast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671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Estudando para o</a:t>
            </a:r>
          </a:p>
          <a:p>
            <a:pPr algn="ctr"/>
            <a:r>
              <a:rPr lang="pt-B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ENEM de </a:t>
            </a:r>
          </a:p>
          <a:p>
            <a:pPr algn="ctr"/>
            <a:r>
              <a:rPr lang="pt-B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Forma Invertida</a:t>
            </a:r>
            <a:endParaRPr lang="pt-B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3857" y="501317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Nome: Ana Carolina da Silva        		Turma: 3º N01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Professor: Lucas Xavier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Assunto: Termodinâmica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ENEM: 2011. Questão 64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39752" y="410336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E.E.E.F.M. “Coronel Gomes de Oliveira”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80827" y="188640"/>
            <a:ext cx="5782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Mapa Conceitual</a:t>
            </a:r>
            <a:endParaRPr lang="pt-B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7" y="3212976"/>
            <a:ext cx="128529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Aluna:</a:t>
            </a:r>
          </a:p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Ana Carolina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reto 12"/>
          <p:cNvCxnSpPr>
            <a:stCxn id="11" idx="3"/>
          </p:cNvCxnSpPr>
          <p:nvPr/>
        </p:nvCxnSpPr>
        <p:spPr>
          <a:xfrm>
            <a:off x="1680827" y="3609020"/>
            <a:ext cx="12349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2035296" y="3173686"/>
            <a:ext cx="1728192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Enem 2011</a:t>
            </a:r>
          </a:p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Questão 64</a:t>
            </a:r>
          </a:p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Prova Amarela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ector angulado 15"/>
          <p:cNvCxnSpPr>
            <a:stCxn id="14" idx="0"/>
          </p:cNvCxnSpPr>
          <p:nvPr/>
        </p:nvCxnSpPr>
        <p:spPr>
          <a:xfrm rot="5400000" flipH="1" flipV="1">
            <a:off x="2678391" y="1522479"/>
            <a:ext cx="1872208" cy="1430206"/>
          </a:xfrm>
          <a:prstGeom prst="bentConnector3">
            <a:avLst>
              <a:gd name="adj1" fmla="val 906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261107" y="121439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Meio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926418" y="1090646"/>
            <a:ext cx="1291167" cy="4627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Internet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3347864" y="2000009"/>
            <a:ext cx="0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3347864" y="1991756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3287513" y="1721351"/>
            <a:ext cx="1286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Pesquisa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4221405" y="1695220"/>
            <a:ext cx="100811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Hora do Enem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3698571" y="2561618"/>
            <a:ext cx="0" cy="612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3712881" y="2563343"/>
            <a:ext cx="931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3627156" y="2249107"/>
            <a:ext cx="782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Fonte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4280772" y="2267825"/>
            <a:ext cx="1152128" cy="3366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SEDU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>
          <a:xfrm>
            <a:off x="3693155" y="3356993"/>
            <a:ext cx="1235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3763488" y="3105100"/>
            <a:ext cx="132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Domínio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ector reto 55"/>
          <p:cNvCxnSpPr/>
          <p:nvPr/>
        </p:nvCxnSpPr>
        <p:spPr>
          <a:xfrm>
            <a:off x="3636583" y="3789040"/>
            <a:ext cx="12594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3763488" y="4005064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3763488" y="4365104"/>
            <a:ext cx="15235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4644007" y="2979475"/>
            <a:ext cx="1531469" cy="4893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Competência  III Habilidade H10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4830186" y="3567318"/>
            <a:ext cx="1339716" cy="480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Mapa Conceitual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4784686" y="4152113"/>
            <a:ext cx="1430715" cy="4680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Computador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3735764" y="3528924"/>
            <a:ext cx="1481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Descoberta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3745166" y="4131078"/>
            <a:ext cx="192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Ferramenta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Conector reto 69"/>
          <p:cNvCxnSpPr/>
          <p:nvPr/>
        </p:nvCxnSpPr>
        <p:spPr>
          <a:xfrm>
            <a:off x="5104510" y="4653136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flipH="1">
            <a:off x="4052553" y="4957099"/>
            <a:ext cx="1038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 72"/>
          <p:cNvSpPr/>
          <p:nvPr/>
        </p:nvSpPr>
        <p:spPr>
          <a:xfrm>
            <a:off x="4167713" y="5273482"/>
            <a:ext cx="1265187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Microfone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Conector reto 74"/>
          <p:cNvCxnSpPr/>
          <p:nvPr/>
        </p:nvCxnSpPr>
        <p:spPr>
          <a:xfrm>
            <a:off x="6013664" y="4653136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 flipH="1">
            <a:off x="5220072" y="4942867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/>
          <p:cNvSpPr/>
          <p:nvPr/>
        </p:nvSpPr>
        <p:spPr>
          <a:xfrm>
            <a:off x="5539992" y="5273482"/>
            <a:ext cx="127097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Power</a:t>
            </a:r>
          </a:p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Point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5135281" y="471451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Software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3950243" y="4714513"/>
            <a:ext cx="124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Acessórios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Conector reto 88"/>
          <p:cNvCxnSpPr>
            <a:stCxn id="21" idx="3"/>
          </p:cNvCxnSpPr>
          <p:nvPr/>
        </p:nvCxnSpPr>
        <p:spPr>
          <a:xfrm>
            <a:off x="5217585" y="1322007"/>
            <a:ext cx="15146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>
            <a:stCxn id="33" idx="3"/>
          </p:cNvCxnSpPr>
          <p:nvPr/>
        </p:nvCxnSpPr>
        <p:spPr>
          <a:xfrm flipV="1">
            <a:off x="5229517" y="1875239"/>
            <a:ext cx="15814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>
            <a:stCxn id="39" idx="3"/>
          </p:cNvCxnSpPr>
          <p:nvPr/>
        </p:nvCxnSpPr>
        <p:spPr>
          <a:xfrm flipV="1">
            <a:off x="5432900" y="2436166"/>
            <a:ext cx="13780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>
            <a:stCxn id="62" idx="3"/>
          </p:cNvCxnSpPr>
          <p:nvPr/>
        </p:nvCxnSpPr>
        <p:spPr>
          <a:xfrm>
            <a:off x="6175476" y="3224145"/>
            <a:ext cx="772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tângulo 95"/>
          <p:cNvSpPr/>
          <p:nvPr/>
        </p:nvSpPr>
        <p:spPr>
          <a:xfrm>
            <a:off x="6588224" y="1111970"/>
            <a:ext cx="2232248" cy="24553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Objetivo: Estudar para o ENEM com uma metodologia diferenciada, aprendendo e relembrando matéria, utilizando questões anteriores do Enem.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9" name="Conector reto 98"/>
          <p:cNvCxnSpPr>
            <a:stCxn id="64" idx="3"/>
          </p:cNvCxnSpPr>
          <p:nvPr/>
        </p:nvCxnSpPr>
        <p:spPr>
          <a:xfrm>
            <a:off x="6169902" y="3807342"/>
            <a:ext cx="778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/>
          <p:nvPr/>
        </p:nvCxnSpPr>
        <p:spPr>
          <a:xfrm flipV="1">
            <a:off x="6948264" y="3569730"/>
            <a:ext cx="0" cy="2359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stCxn id="66" idx="3"/>
          </p:cNvCxnSpPr>
          <p:nvPr/>
        </p:nvCxnSpPr>
        <p:spPr>
          <a:xfrm>
            <a:off x="6215401" y="4386139"/>
            <a:ext cx="10929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flipV="1">
            <a:off x="7308304" y="3569730"/>
            <a:ext cx="0" cy="795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>
            <a:off x="8172400" y="3609020"/>
            <a:ext cx="0" cy="1692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tângulo 109"/>
          <p:cNvSpPr/>
          <p:nvPr/>
        </p:nvSpPr>
        <p:spPr>
          <a:xfrm>
            <a:off x="7578334" y="4141212"/>
            <a:ext cx="1188132" cy="3570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PodCast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tângulo 110"/>
          <p:cNvSpPr/>
          <p:nvPr/>
        </p:nvSpPr>
        <p:spPr>
          <a:xfrm>
            <a:off x="7236297" y="5022290"/>
            <a:ext cx="1722762" cy="9269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Estudando para o Enem de Forma Invertida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3" name="Conector reto 112"/>
          <p:cNvCxnSpPr/>
          <p:nvPr/>
        </p:nvCxnSpPr>
        <p:spPr>
          <a:xfrm>
            <a:off x="8172400" y="4797152"/>
            <a:ext cx="9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/>
          <p:cNvSpPr txBox="1"/>
          <p:nvPr/>
        </p:nvSpPr>
        <p:spPr>
          <a:xfrm>
            <a:off x="8097678" y="455796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Estratégia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7867" y="404664"/>
            <a:ext cx="8956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Competência e Habilidade</a:t>
            </a:r>
            <a:endParaRPr lang="pt-B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1916832"/>
            <a:ext cx="4032448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Competência III: Selecionar, organizar, relacionar, interpretar dados e informações representados de diferentes formas para tomar decisões e enfrentar situações-problema.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angulado 7"/>
          <p:cNvCxnSpPr>
            <a:stCxn id="6" idx="2"/>
          </p:cNvCxnSpPr>
          <p:nvPr/>
        </p:nvCxnSpPr>
        <p:spPr>
          <a:xfrm rot="16200000" flipH="1">
            <a:off x="3167844" y="3392996"/>
            <a:ext cx="936104" cy="187220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640693" y="4188750"/>
            <a:ext cx="3312368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H10 - Analisar perturbações ambientais, identificar fontes, transporte e/ou destinos dos poluentes ou prevendo efeitos nos sistemas naturais, produtivos e sociais.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7998" y="260648"/>
            <a:ext cx="8545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que é Termodinâmica?</a:t>
            </a:r>
            <a:endParaRPr lang="pt-B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953" y="1348800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A termodinâmica é o ramo da física que estuda as relações de troca entre o calor e o trabalho realizado na transformação de um sistema físico, quando esse interage com o meio externo. Ou seja, ela estuda como a variação da temperatura, da pressão e do volume interfere nos sistemas físicos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Leis da Termodinâmica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O estudo da termodinâmica se baseia em leis que foram estabelecidas experimentalmente, veja: 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Lei zero da Termodinâmica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 diz que quando dois corpos possuem temperaturas iguais em relação a um terceiro, diz-se que eles têm igualdade de temperatura entre si. 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Primeira Lei da Termodinâmica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 ela fornece um aspecto quantitativo da conservação da energia. Lembrando que a conservação da energia diz que “na natureza nada se perde nada se cria, tudo se transforma”. 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Segunda Lei da Termodinâmica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 fornece aspectos qualitativos de processos em sistemas físicos, ou seja, ela diz que um processo pode ocorrer tanto em uma direção como em outra. 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>
                <a:latin typeface="Arial" pitchFamily="34" charset="0"/>
                <a:cs typeface="Arial" pitchFamily="34" charset="0"/>
              </a:rPr>
              <a:t>Terceira Lei da Termodinâmica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 diz respeito a um ponto de referência para fazer a determinação da entropia do sistema.</a:t>
            </a: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87824" y="116632"/>
            <a:ext cx="299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Questão</a:t>
            </a:r>
            <a:endParaRPr lang="pt-B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03996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(Enem 2011 – Prova Amarela) 64 -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dirty="0">
                <a:latin typeface="Arial" pitchFamily="34" charset="0"/>
                <a:cs typeface="Arial" pitchFamily="34" charset="0"/>
              </a:rPr>
              <a:t>motor só poderá realizar trabalho se receber uma quantidade de energia de outro sistema. No caso, a energia armazenada no combustível e, em parte, liberada durante a combustão para que o aparelho possa funcionar. Quando o motor funciona, parte da energia convertida ou transformada na combustão não pode ser utilizada para a realização de trabalho. Isso significa dizer que ha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vazamento da energia em outra forma.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>
                <a:latin typeface="Arial" pitchFamily="34" charset="0"/>
                <a:cs typeface="Arial" pitchFamily="34" charset="0"/>
              </a:rPr>
              <a:t>acordo com o texto, as transformações de energia que ocorrem durante o funcionamento do motor são decorrentes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a: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liberação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de calor dentro do motor ser impossível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dirty="0">
                <a:latin typeface="Arial" pitchFamily="34" charset="0"/>
                <a:cs typeface="Arial" pitchFamily="34" charset="0"/>
              </a:rPr>
              <a:t>) realização de trabalho pelo motor ser incontrolável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dirty="0">
                <a:latin typeface="Arial" pitchFamily="34" charset="0"/>
                <a:cs typeface="Arial" pitchFamily="34" charset="0"/>
              </a:rPr>
              <a:t>) conversão integral de calor em trabalho ser impossível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dirty="0">
                <a:latin typeface="Arial" pitchFamily="34" charset="0"/>
                <a:cs typeface="Arial" pitchFamily="34" charset="0"/>
              </a:rPr>
              <a:t>) transformação de energia térmica em cinética ser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impossível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dirty="0">
                <a:latin typeface="Arial" pitchFamily="34" charset="0"/>
                <a:cs typeface="Arial" pitchFamily="34" charset="0"/>
              </a:rPr>
              <a:t>) utilização de energia potencial do combustível ser incontrolável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44623" y="548680"/>
            <a:ext cx="3743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Resolução</a:t>
            </a:r>
            <a:endParaRPr lang="pt-B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43881" y="1872869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O </a:t>
            </a:r>
            <a:r>
              <a:rPr lang="pt-BR" dirty="0">
                <a:latin typeface="Arial" pitchFamily="34" charset="0"/>
                <a:cs typeface="Arial" pitchFamily="34" charset="0"/>
              </a:rPr>
              <a:t>calor cedido para a fonte quente em uma máquina térmica é transferido em parte para a realização de trabalho, sendo o restante fornecido para a fonte fria. Pelo Teorema da Conservação da Energia, em um modelo real e não ideal, é impossível a conversão total do calor da fonte quente em trabalho, parcela da energia é dissipada em forma sonora, atrito,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etc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19872" y="415345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Alternativa C.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3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149</TotalTime>
  <Words>321</Words>
  <Application>Microsoft Office PowerPoint</Application>
  <PresentationFormat>Apresentação na tela (4:3)</PresentationFormat>
  <Paragraphs>61</Paragraphs>
  <Slides>7</Slides>
  <Notes>1</Notes>
  <HiddenSlides>0</HiddenSlides>
  <MMClips>7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Metrô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DA SILVA CUPERTINO</dc:creator>
  <cp:lastModifiedBy>Usuário do Windows</cp:lastModifiedBy>
  <cp:revision>15</cp:revision>
  <dcterms:created xsi:type="dcterms:W3CDTF">2017-07-25T16:45:15Z</dcterms:created>
  <dcterms:modified xsi:type="dcterms:W3CDTF">2017-07-26T22:58:56Z</dcterms:modified>
</cp:coreProperties>
</file>