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17815-7135-4F22-8CD1-41CD0552D4E5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4C0CA-9482-4D9F-9F11-7DF6E0D0A327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17815-7135-4F22-8CD1-41CD0552D4E5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4C0CA-9482-4D9F-9F11-7DF6E0D0A3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17815-7135-4F22-8CD1-41CD0552D4E5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4C0CA-9482-4D9F-9F11-7DF6E0D0A3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17815-7135-4F22-8CD1-41CD0552D4E5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4C0CA-9482-4D9F-9F11-7DF6E0D0A3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17815-7135-4F22-8CD1-41CD0552D4E5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4C0CA-9482-4D9F-9F11-7DF6E0D0A327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17815-7135-4F22-8CD1-41CD0552D4E5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4C0CA-9482-4D9F-9F11-7DF6E0D0A3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17815-7135-4F22-8CD1-41CD0552D4E5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4C0CA-9482-4D9F-9F11-7DF6E0D0A3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17815-7135-4F22-8CD1-41CD0552D4E5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4C0CA-9482-4D9F-9F11-7DF6E0D0A3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17815-7135-4F22-8CD1-41CD0552D4E5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4C0CA-9482-4D9F-9F11-7DF6E0D0A3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17815-7135-4F22-8CD1-41CD0552D4E5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4C0CA-9482-4D9F-9F11-7DF6E0D0A3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17815-7135-4F22-8CD1-41CD0552D4E5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784C0CA-9482-4D9F-9F11-7DF6E0D0A327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A17815-7135-4F22-8CD1-41CD0552D4E5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84C0CA-9482-4D9F-9F11-7DF6E0D0A327}" type="slidenum">
              <a:rPr lang="pt-BR" smtClean="0"/>
              <a:t>‹nº›</a:t>
            </a:fld>
            <a:endParaRPr lang="pt-B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7624" y="0"/>
            <a:ext cx="6552728" cy="350100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sz="7300" dirty="0" smtClean="0"/>
              <a:t>Estudando para o ENEM de forma invertida</a:t>
            </a:r>
            <a:endParaRPr lang="pt-BR" sz="73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flipH="1">
            <a:off x="107504" y="4149080"/>
            <a:ext cx="5580112" cy="2708920"/>
          </a:xfrm>
        </p:spPr>
        <p:txBody>
          <a:bodyPr>
            <a:normAutofit lnSpcReduction="10000"/>
          </a:bodyPr>
          <a:lstStyle/>
          <a:p>
            <a:pPr algn="l"/>
            <a:r>
              <a:rPr lang="pt-BR" dirty="0" smtClean="0">
                <a:latin typeface="+mj-lt"/>
              </a:rPr>
              <a:t>EEEFM Coronel Gomes de Oliveira     </a:t>
            </a:r>
          </a:p>
          <a:p>
            <a:pPr algn="l"/>
            <a:r>
              <a:rPr lang="pt-BR" dirty="0" smtClean="0">
                <a:latin typeface="+mj-lt"/>
              </a:rPr>
              <a:t>Aceleração: Aceleração Tangencial</a:t>
            </a:r>
          </a:p>
          <a:p>
            <a:pPr algn="l"/>
            <a:r>
              <a:rPr lang="pt-BR" dirty="0" smtClean="0">
                <a:latin typeface="+mj-lt"/>
              </a:rPr>
              <a:t>Nome: Carlos Rubens</a:t>
            </a:r>
          </a:p>
          <a:p>
            <a:pPr algn="l"/>
            <a:r>
              <a:rPr lang="pt-BR" dirty="0" smtClean="0">
                <a:latin typeface="+mj-lt"/>
              </a:rPr>
              <a:t>Turma: 3°v01</a:t>
            </a:r>
          </a:p>
          <a:p>
            <a:pPr algn="l"/>
            <a:r>
              <a:rPr lang="pt-BR" dirty="0" smtClean="0">
                <a:latin typeface="+mj-lt"/>
              </a:rPr>
              <a:t>Professor: Lucas Xavier</a:t>
            </a:r>
          </a:p>
          <a:p>
            <a:pPr algn="l"/>
            <a:r>
              <a:rPr lang="pt-BR" dirty="0" smtClean="0">
                <a:latin typeface="+mj-lt"/>
              </a:rPr>
              <a:t>Questão: ENEM 2014 questão 78</a:t>
            </a:r>
          </a:p>
          <a:p>
            <a:pPr algn="l"/>
            <a:endParaRPr lang="pt-BR" dirty="0" smtClean="0"/>
          </a:p>
          <a:p>
            <a:pPr algn="l"/>
            <a:endParaRPr lang="pt-BR" dirty="0" smtClean="0"/>
          </a:p>
        </p:txBody>
      </p:sp>
      <p:pic>
        <p:nvPicPr>
          <p:cNvPr id="7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4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Competência e Habilidade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- Dominar a norma culta da Língua Portuguesa e fazer uso das linguagens matemática, artística e científica.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H19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- Reconhecer características físicas e parâmetros de movimentos de veículos, corpos celestes e outros objetos em diferentes linguagens e formas de representação. </a:t>
            </a:r>
          </a:p>
        </p:txBody>
      </p: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7650" y="332656"/>
            <a:ext cx="8229600" cy="1143000"/>
          </a:xfrm>
        </p:spPr>
        <p:txBody>
          <a:bodyPr/>
          <a:lstStyle/>
          <a:p>
            <a:pPr algn="ctr"/>
            <a:r>
              <a:rPr lang="pt-BR" dirty="0" smtClean="0"/>
              <a:t>Mapa Conceitual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1" name="Picture 3" descr="C:\Users\Carlos Rubens\Desktop\IMG_20170730_2244484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03875" y="-221097"/>
            <a:ext cx="4797151" cy="849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84867" y="8367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4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Aceleração Tangencial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aceleração é uma grandeza vectorial que permite expressar o aumento de velocidade numa unidade de tempo. De acordo com o Sistema Internacional, a referida unidade é o metro por segundo ao quadrado (m/s²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Relativamente à aceleração tangencial, trata-se da grandeza que vincula a variação da rapidez num determinado intervalo de tempo. Por exemplo, no caso de um automóvel, a aceleração tangencial depende da forma como o condutor carrega no acelerador. Assim sendo, a aceleração tangencial é aquela que aumenta ou diminui a velocidade à qual o veículo se desloca.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/>
              <a:t/>
            </a:r>
            <a:br>
              <a:rPr lang="pt-BR" sz="2000" dirty="0"/>
            </a:br>
            <a:endParaRPr lang="pt-BR" dirty="0"/>
          </a:p>
        </p:txBody>
      </p: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013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9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796"/>
            <a:ext cx="8229600" cy="1143000"/>
          </a:xfrm>
        </p:spPr>
        <p:txBody>
          <a:bodyPr/>
          <a:lstStyle/>
          <a:p>
            <a:pPr algn="ctr"/>
            <a:r>
              <a:rPr lang="pt-BR" dirty="0" smtClean="0"/>
              <a:t>Questão 78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752"/>
            <a:ext cx="8229600" cy="4389120"/>
          </a:xfrm>
        </p:spPr>
        <p:txBody>
          <a:bodyPr>
            <a:norm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Um professor utiliza essa história em quadrinhos para discutir com os estudantes o movimento de satélites. Nesse sentido, pede a eles que analisem o movimento do coelhinho, considerando o módulo da velocidade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constante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Carlos Rubens\Desktop\Sem títul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2522127"/>
            <a:ext cx="313873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013" y="62330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7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Desprezando a existência de forças </a:t>
            </a:r>
            <a:r>
              <a:rPr lang="pt-BR" sz="2000" dirty="0" err="1"/>
              <a:t>dissipativas</a:t>
            </a:r>
            <a:r>
              <a:rPr lang="pt-BR" sz="2000" dirty="0"/>
              <a:t>, o vetor aceleração tangencial do coelhinho, no terceiro </a:t>
            </a:r>
            <a:r>
              <a:rPr lang="pt-BR" sz="2000" dirty="0" smtClean="0"/>
              <a:t>quadrinho</a:t>
            </a:r>
            <a:r>
              <a:rPr lang="pt-BR" sz="2000" dirty="0"/>
              <a:t>, é </a:t>
            </a:r>
            <a:endParaRPr lang="pt-BR" sz="2000" dirty="0" smtClean="0"/>
          </a:p>
          <a:p>
            <a:endParaRPr lang="pt-BR" sz="2000" dirty="0" smtClean="0"/>
          </a:p>
          <a:p>
            <a:r>
              <a:rPr lang="pt-BR" sz="2000" dirty="0" smtClean="0"/>
              <a:t>a</a:t>
            </a:r>
            <a:r>
              <a:rPr lang="pt-BR" sz="2000" dirty="0"/>
              <a:t>) nulo. </a:t>
            </a:r>
            <a:endParaRPr lang="pt-BR" sz="2000" dirty="0" smtClean="0"/>
          </a:p>
          <a:p>
            <a:r>
              <a:rPr lang="pt-BR" sz="2000" dirty="0" smtClean="0"/>
              <a:t>b</a:t>
            </a:r>
            <a:r>
              <a:rPr lang="pt-BR" sz="2000" dirty="0"/>
              <a:t>) paralelo à sua velocidade linear e no mesmo sentido. </a:t>
            </a:r>
            <a:endParaRPr lang="pt-BR" sz="2000" dirty="0" smtClean="0"/>
          </a:p>
          <a:p>
            <a:r>
              <a:rPr lang="pt-BR" sz="2000" dirty="0" smtClean="0"/>
              <a:t>c</a:t>
            </a:r>
            <a:r>
              <a:rPr lang="pt-BR" sz="2000" dirty="0"/>
              <a:t>) paralelo à sua velocidade linear e no sentido oposto. </a:t>
            </a:r>
            <a:endParaRPr lang="pt-BR" sz="2000" dirty="0" smtClean="0"/>
          </a:p>
          <a:p>
            <a:r>
              <a:rPr lang="pt-BR" sz="2000" dirty="0" smtClean="0"/>
              <a:t>d</a:t>
            </a:r>
            <a:r>
              <a:rPr lang="pt-BR" sz="2000" dirty="0"/>
              <a:t>) perpendicular à sua velocidade linear e dirigido para o centro da Terra. </a:t>
            </a:r>
            <a:endParaRPr lang="pt-BR" sz="2000" dirty="0" smtClean="0"/>
          </a:p>
          <a:p>
            <a:r>
              <a:rPr lang="pt-BR" sz="2000" dirty="0" smtClean="0"/>
              <a:t>e</a:t>
            </a:r>
            <a:r>
              <a:rPr lang="pt-BR" sz="2000" dirty="0"/>
              <a:t>) perpendicular à sua velocidade linear e dirigido para fora da superfície da Terra. </a:t>
            </a:r>
          </a:p>
        </p:txBody>
      </p: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19886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1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Resolução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Sendo a órbita circular, o movimento será uniforme e a aceleração tangencial será nula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Alternativa A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60432" y="61649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2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223</TotalTime>
  <Words>315</Words>
  <Application>Microsoft Office PowerPoint</Application>
  <PresentationFormat>Apresentação na tela (4:3)</PresentationFormat>
  <Paragraphs>30</Paragraphs>
  <Slides>7</Slides>
  <Notes>0</Notes>
  <HiddenSlides>0</HiddenSlides>
  <MMClips>7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Calibri</vt:lpstr>
      <vt:lpstr>Constantia</vt:lpstr>
      <vt:lpstr>Wingdings 2</vt:lpstr>
      <vt:lpstr>Fluxo</vt:lpstr>
      <vt:lpstr>      Estudando para o ENEM de forma invertida</vt:lpstr>
      <vt:lpstr>Competência e Habilidade</vt:lpstr>
      <vt:lpstr>Mapa Conceitual</vt:lpstr>
      <vt:lpstr>Aceleração Tangencial</vt:lpstr>
      <vt:lpstr>Questão 78</vt:lpstr>
      <vt:lpstr>Apresentação do PowerPoint</vt:lpstr>
      <vt:lpstr>Resolução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Carlos Rubens</dc:creator>
  <cp:lastModifiedBy>Usuário do Windows</cp:lastModifiedBy>
  <cp:revision>13</cp:revision>
  <dcterms:created xsi:type="dcterms:W3CDTF">2017-07-30T22:53:24Z</dcterms:created>
  <dcterms:modified xsi:type="dcterms:W3CDTF">2017-08-07T20:31:41Z</dcterms:modified>
</cp:coreProperties>
</file>